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3.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5.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816" r:id="rId3"/>
    <p:sldMasterId id="2147483830" r:id="rId4"/>
    <p:sldMasterId id="2147483860" r:id="rId5"/>
    <p:sldMasterId id="2147483866" r:id="rId6"/>
    <p:sldMasterId id="2147483869" r:id="rId7"/>
    <p:sldMasterId id="2147483877" r:id="rId8"/>
    <p:sldMasterId id="2147483896" r:id="rId9"/>
    <p:sldMasterId id="2147483909" r:id="rId10"/>
    <p:sldMasterId id="2147483922" r:id="rId11"/>
    <p:sldMasterId id="2147483935" r:id="rId12"/>
    <p:sldMasterId id="2147483948" r:id="rId13"/>
    <p:sldMasterId id="2147483961" r:id="rId14"/>
    <p:sldMasterId id="2147483974" r:id="rId15"/>
    <p:sldMasterId id="2147484000" r:id="rId16"/>
    <p:sldMasterId id="2147484013" r:id="rId17"/>
    <p:sldMasterId id="2147484026" r:id="rId18"/>
    <p:sldMasterId id="2147484039" r:id="rId19"/>
  </p:sldMasterIdLst>
  <p:notesMasterIdLst>
    <p:notesMasterId r:id="rId42"/>
  </p:notesMasterIdLst>
  <p:handoutMasterIdLst>
    <p:handoutMasterId r:id="rId43"/>
  </p:handoutMasterIdLst>
  <p:sldIdLst>
    <p:sldId id="321" r:id="rId20"/>
    <p:sldId id="433" r:id="rId21"/>
    <p:sldId id="380" r:id="rId22"/>
    <p:sldId id="338" r:id="rId23"/>
    <p:sldId id="383" r:id="rId24"/>
    <p:sldId id="344" r:id="rId25"/>
    <p:sldId id="402" r:id="rId26"/>
    <p:sldId id="488" r:id="rId27"/>
    <p:sldId id="437" r:id="rId28"/>
    <p:sldId id="490" r:id="rId29"/>
    <p:sldId id="492" r:id="rId30"/>
    <p:sldId id="494" r:id="rId31"/>
    <p:sldId id="496" r:id="rId32"/>
    <p:sldId id="498" r:id="rId33"/>
    <p:sldId id="500" r:id="rId34"/>
    <p:sldId id="502" r:id="rId35"/>
    <p:sldId id="506" r:id="rId36"/>
    <p:sldId id="508" r:id="rId37"/>
    <p:sldId id="510" r:id="rId38"/>
    <p:sldId id="512" r:id="rId39"/>
    <p:sldId id="514" r:id="rId40"/>
    <p:sldId id="388" r:id="rId41"/>
  </p:sldIdLst>
  <p:sldSz cx="9144000" cy="6858000" type="screen4x3"/>
  <p:notesSz cx="6858000"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3E6FD2"/>
    <a:srgbClr val="FF9900"/>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88099" autoAdjust="0"/>
  </p:normalViewPr>
  <p:slideViewPr>
    <p:cSldViewPr>
      <p:cViewPr>
        <p:scale>
          <a:sx n="66" d="100"/>
          <a:sy n="66" d="100"/>
        </p:scale>
        <p:origin x="-15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64D40-2100-4643-9C28-C9100866DE11}" type="doc">
      <dgm:prSet loTypeId="urn:microsoft.com/office/officeart/2005/8/layout/vList4" loCatId="list" qsTypeId="urn:microsoft.com/office/officeart/2005/8/quickstyle/3d2" qsCatId="3D" csTypeId="urn:microsoft.com/office/officeart/2005/8/colors/accent2_5" csCatId="accent2" phldr="1"/>
      <dgm:spPr/>
      <dgm:t>
        <a:bodyPr/>
        <a:lstStyle/>
        <a:p>
          <a:endParaRPr lang="en-GB"/>
        </a:p>
      </dgm:t>
    </dgm:pt>
    <dgm:pt modelId="{8092C3C2-7B9F-421E-83B0-4B27F3FD6A8B}">
      <dgm:prSet custT="1"/>
      <dgm:spPr>
        <a:solidFill>
          <a:srgbClr val="002060"/>
        </a:solidFill>
      </dgm:spPr>
      <dgm:t>
        <a:bodyPr/>
        <a:lstStyle/>
        <a:p>
          <a:r>
            <a:rPr lang="en-GB" sz="2400" b="1" dirty="0" smtClean="0"/>
            <a:t>M</a:t>
          </a:r>
          <a:r>
            <a:rPr lang="es-ES" sz="2400" b="1" dirty="0" smtClean="0"/>
            <a:t>edidas sobre clima y energía para 2030 (contribución prevista determinada a nivel nacional (CPDN</a:t>
          </a:r>
          <a:r>
            <a:rPr lang="es-ES" sz="2400" b="1" dirty="0" smtClean="0"/>
            <a:t>))</a:t>
          </a:r>
          <a:endParaRPr lang="en-GB" sz="2400" b="1" dirty="0">
            <a:latin typeface="+mn-lt"/>
          </a:endParaRPr>
        </a:p>
      </dgm:t>
    </dgm:pt>
    <dgm:pt modelId="{716C97E7-AE74-464C-B29E-18F0F3E0B914}" type="parTrans" cxnId="{EA410DFF-A3C4-490D-81D6-73F84D9259B6}">
      <dgm:prSet/>
      <dgm:spPr/>
      <dgm:t>
        <a:bodyPr/>
        <a:lstStyle/>
        <a:p>
          <a:endParaRPr lang="en-GB"/>
        </a:p>
      </dgm:t>
    </dgm:pt>
    <dgm:pt modelId="{2B056CEA-40D2-49AB-9172-1F0CA4F59783}" type="sibTrans" cxnId="{EA410DFF-A3C4-490D-81D6-73F84D9259B6}">
      <dgm:prSet/>
      <dgm:spPr/>
      <dgm:t>
        <a:bodyPr/>
        <a:lstStyle/>
        <a:p>
          <a:endParaRPr lang="en-GB"/>
        </a:p>
      </dgm:t>
    </dgm:pt>
    <dgm:pt modelId="{03643692-A3C8-481C-BC66-0A1F47389DF9}">
      <dgm:prSet custT="1"/>
      <dgm:spPr>
        <a:solidFill>
          <a:schemeClr val="accent4">
            <a:lumMod val="75000"/>
          </a:schemeClr>
        </a:solidFill>
      </dgm:spPr>
      <dgm:t>
        <a:bodyPr/>
        <a:lstStyle/>
        <a:p>
          <a:r>
            <a:rPr lang="es-ES" sz="2400" b="1" dirty="0" smtClean="0">
              <a:latin typeface="+mn-lt"/>
            </a:rPr>
            <a:t>Integración de la acción por el clima en toda la financiación de la </a:t>
          </a:r>
          <a:r>
            <a:rPr lang="en-GB" sz="2400" b="1" dirty="0" smtClean="0">
              <a:latin typeface="+mn-lt"/>
              <a:ea typeface="Times New Roman"/>
            </a:rPr>
            <a:t>UE</a:t>
          </a:r>
          <a:endParaRPr lang="en-GB" sz="2400" b="1" dirty="0">
            <a:latin typeface="+mn-lt"/>
            <a:ea typeface="Times New Roman"/>
          </a:endParaRPr>
        </a:p>
      </dgm:t>
    </dgm:pt>
    <dgm:pt modelId="{CDF309D8-A03E-4860-ADE7-314A54443E0F}" type="parTrans" cxnId="{9C4B05DA-AC99-45DB-AE03-9F78888ACF51}">
      <dgm:prSet/>
      <dgm:spPr/>
      <dgm:t>
        <a:bodyPr/>
        <a:lstStyle/>
        <a:p>
          <a:endParaRPr lang="en-GB"/>
        </a:p>
      </dgm:t>
    </dgm:pt>
    <dgm:pt modelId="{EACD4BD9-4B0B-43CA-BFA4-2B5B35241A00}" type="sibTrans" cxnId="{9C4B05DA-AC99-45DB-AE03-9F78888ACF51}">
      <dgm:prSet/>
      <dgm:spPr/>
      <dgm:t>
        <a:bodyPr/>
        <a:lstStyle/>
        <a:p>
          <a:endParaRPr lang="en-GB"/>
        </a:p>
      </dgm:t>
    </dgm:pt>
    <dgm:pt modelId="{69885426-8F83-4C1D-9580-6D5D1A96EF62}">
      <dgm:prSet custT="1"/>
      <dgm:spPr>
        <a:solidFill>
          <a:schemeClr val="accent4">
            <a:lumMod val="75000"/>
          </a:schemeClr>
        </a:solidFill>
      </dgm:spPr>
      <dgm:t>
        <a:bodyPr/>
        <a:lstStyle/>
        <a:p>
          <a:r>
            <a:rPr lang="en-GB" sz="2400" b="1" dirty="0" err="1" smtClean="0"/>
            <a:t>Estrategia</a:t>
          </a:r>
          <a:r>
            <a:rPr lang="en-GB" sz="2400" b="1" dirty="0" smtClean="0"/>
            <a:t> </a:t>
          </a:r>
          <a:r>
            <a:rPr lang="en-GB" sz="2400" b="1" dirty="0" err="1" smtClean="0"/>
            <a:t>Europea</a:t>
          </a:r>
          <a:r>
            <a:rPr lang="en-GB" sz="2400" b="1" dirty="0" smtClean="0"/>
            <a:t> de </a:t>
          </a:r>
          <a:r>
            <a:rPr lang="en-GB" sz="2400" b="1" dirty="0" err="1" smtClean="0"/>
            <a:t>Adaptación</a:t>
          </a:r>
          <a:endParaRPr lang="en-GB" sz="2400" b="1" dirty="0" smtClean="0"/>
        </a:p>
      </dgm:t>
    </dgm:pt>
    <dgm:pt modelId="{C64A02E4-C719-4BFF-80BE-920AFF85FF44}" type="sibTrans" cxnId="{9E43F4CA-3991-4090-9D3D-83F5ED5D7E9E}">
      <dgm:prSet/>
      <dgm:spPr/>
      <dgm:t>
        <a:bodyPr/>
        <a:lstStyle/>
        <a:p>
          <a:endParaRPr lang="en-GB"/>
        </a:p>
      </dgm:t>
    </dgm:pt>
    <dgm:pt modelId="{CA61E491-DC9F-4710-8ED6-A545F0197234}" type="parTrans" cxnId="{9E43F4CA-3991-4090-9D3D-83F5ED5D7E9E}">
      <dgm:prSet/>
      <dgm:spPr/>
      <dgm:t>
        <a:bodyPr/>
        <a:lstStyle/>
        <a:p>
          <a:endParaRPr lang="en-GB"/>
        </a:p>
      </dgm:t>
    </dgm:pt>
    <dgm:pt modelId="{482F8665-30A6-4C8E-B5FC-B77BD941D588}" type="pres">
      <dgm:prSet presAssocID="{3EA64D40-2100-4643-9C28-C9100866DE11}" presName="linear" presStyleCnt="0">
        <dgm:presLayoutVars>
          <dgm:dir/>
          <dgm:resizeHandles val="exact"/>
        </dgm:presLayoutVars>
      </dgm:prSet>
      <dgm:spPr/>
      <dgm:t>
        <a:bodyPr/>
        <a:lstStyle/>
        <a:p>
          <a:endParaRPr lang="en-GB"/>
        </a:p>
      </dgm:t>
    </dgm:pt>
    <dgm:pt modelId="{D75A32DB-3E42-4CAE-A283-417593EA8005}" type="pres">
      <dgm:prSet presAssocID="{8092C3C2-7B9F-421E-83B0-4B27F3FD6A8B}" presName="comp" presStyleCnt="0"/>
      <dgm:spPr/>
      <dgm:t>
        <a:bodyPr/>
        <a:lstStyle/>
        <a:p>
          <a:endParaRPr lang="en-GB"/>
        </a:p>
      </dgm:t>
    </dgm:pt>
    <dgm:pt modelId="{1758A646-F84C-4106-8FF1-6F937526C493}" type="pres">
      <dgm:prSet presAssocID="{8092C3C2-7B9F-421E-83B0-4B27F3FD6A8B}" presName="box" presStyleLbl="node1" presStyleIdx="0" presStyleCnt="3"/>
      <dgm:spPr/>
      <dgm:t>
        <a:bodyPr/>
        <a:lstStyle/>
        <a:p>
          <a:endParaRPr lang="en-GB"/>
        </a:p>
      </dgm:t>
    </dgm:pt>
    <dgm:pt modelId="{FD0C98F0-2E6B-4BB5-8519-87CFF870A3A5}" type="pres">
      <dgm:prSet presAssocID="{8092C3C2-7B9F-421E-83B0-4B27F3FD6A8B}" presName="img" presStyleLbl="fgImgPlace1" presStyleIdx="0" presStyleCnt="3" custLinFactNeighborX="917" custLinFactNeighborY="1535"/>
      <dgm:spPr>
        <a:blipFill rotWithShape="1">
          <a:blip xmlns:r="http://schemas.openxmlformats.org/officeDocument/2006/relationships" r:embed="rId1"/>
          <a:stretch>
            <a:fillRect/>
          </a:stretch>
        </a:blipFill>
      </dgm:spPr>
      <dgm:t>
        <a:bodyPr/>
        <a:lstStyle/>
        <a:p>
          <a:endParaRPr lang="en-GB"/>
        </a:p>
      </dgm:t>
    </dgm:pt>
    <dgm:pt modelId="{33AE878C-E435-4E9C-A200-5BFD8A900FCF}" type="pres">
      <dgm:prSet presAssocID="{8092C3C2-7B9F-421E-83B0-4B27F3FD6A8B}" presName="text" presStyleLbl="node1" presStyleIdx="0" presStyleCnt="3">
        <dgm:presLayoutVars>
          <dgm:bulletEnabled val="1"/>
        </dgm:presLayoutVars>
      </dgm:prSet>
      <dgm:spPr/>
      <dgm:t>
        <a:bodyPr/>
        <a:lstStyle/>
        <a:p>
          <a:endParaRPr lang="en-GB"/>
        </a:p>
      </dgm:t>
    </dgm:pt>
    <dgm:pt modelId="{4289AA5F-396F-470C-8C8E-2F1D4755FA28}" type="pres">
      <dgm:prSet presAssocID="{2B056CEA-40D2-49AB-9172-1F0CA4F59783}" presName="spacer" presStyleCnt="0"/>
      <dgm:spPr/>
      <dgm:t>
        <a:bodyPr/>
        <a:lstStyle/>
        <a:p>
          <a:endParaRPr lang="en-GB"/>
        </a:p>
      </dgm:t>
    </dgm:pt>
    <dgm:pt modelId="{64316C53-2AF9-4AD8-97B5-41B1309213F4}" type="pres">
      <dgm:prSet presAssocID="{69885426-8F83-4C1D-9580-6D5D1A96EF62}" presName="comp" presStyleCnt="0"/>
      <dgm:spPr/>
      <dgm:t>
        <a:bodyPr/>
        <a:lstStyle/>
        <a:p>
          <a:endParaRPr lang="en-GB"/>
        </a:p>
      </dgm:t>
    </dgm:pt>
    <dgm:pt modelId="{D2690D94-7578-453E-ACAD-CB4A0637DF95}" type="pres">
      <dgm:prSet presAssocID="{69885426-8F83-4C1D-9580-6D5D1A96EF62}" presName="box" presStyleLbl="node1" presStyleIdx="1" presStyleCnt="3"/>
      <dgm:spPr/>
      <dgm:t>
        <a:bodyPr/>
        <a:lstStyle/>
        <a:p>
          <a:endParaRPr lang="en-GB"/>
        </a:p>
      </dgm:t>
    </dgm:pt>
    <dgm:pt modelId="{8C0BC395-0349-4F6A-A6D6-EBD370A89654}" type="pres">
      <dgm:prSet presAssocID="{69885426-8F83-4C1D-9580-6D5D1A96EF62}" presName="img" presStyleLbl="fgImgPlace1" presStyleIdx="1" presStyleCnt="3" custLinFactNeighborX="-118" custLinFactNeighborY="2749"/>
      <dgm:spPr>
        <a:blipFill rotWithShape="1">
          <a:blip xmlns:r="http://schemas.openxmlformats.org/officeDocument/2006/relationships" r:embed="rId2"/>
          <a:stretch>
            <a:fillRect/>
          </a:stretch>
        </a:blipFill>
      </dgm:spPr>
      <dgm:t>
        <a:bodyPr/>
        <a:lstStyle/>
        <a:p>
          <a:endParaRPr lang="en-GB"/>
        </a:p>
      </dgm:t>
    </dgm:pt>
    <dgm:pt modelId="{33676B78-0B58-4F65-92CC-46E7DC3B9271}" type="pres">
      <dgm:prSet presAssocID="{69885426-8F83-4C1D-9580-6D5D1A96EF62}" presName="text" presStyleLbl="node1" presStyleIdx="1" presStyleCnt="3">
        <dgm:presLayoutVars>
          <dgm:bulletEnabled val="1"/>
        </dgm:presLayoutVars>
      </dgm:prSet>
      <dgm:spPr/>
      <dgm:t>
        <a:bodyPr/>
        <a:lstStyle/>
        <a:p>
          <a:endParaRPr lang="en-GB"/>
        </a:p>
      </dgm:t>
    </dgm:pt>
    <dgm:pt modelId="{6BF8082F-39FF-42A7-88A0-875B3173EF3B}" type="pres">
      <dgm:prSet presAssocID="{C64A02E4-C719-4BFF-80BE-920AFF85FF44}" presName="spacer" presStyleCnt="0"/>
      <dgm:spPr/>
      <dgm:t>
        <a:bodyPr/>
        <a:lstStyle/>
        <a:p>
          <a:endParaRPr lang="en-GB"/>
        </a:p>
      </dgm:t>
    </dgm:pt>
    <dgm:pt modelId="{20F978B8-ED7A-46BB-AF1A-4E415EC2027A}" type="pres">
      <dgm:prSet presAssocID="{03643692-A3C8-481C-BC66-0A1F47389DF9}" presName="comp" presStyleCnt="0"/>
      <dgm:spPr/>
      <dgm:t>
        <a:bodyPr/>
        <a:lstStyle/>
        <a:p>
          <a:endParaRPr lang="en-GB"/>
        </a:p>
      </dgm:t>
    </dgm:pt>
    <dgm:pt modelId="{4A804F63-34EF-43C2-86BE-943E81E1BE67}" type="pres">
      <dgm:prSet presAssocID="{03643692-A3C8-481C-BC66-0A1F47389DF9}" presName="box" presStyleLbl="node1" presStyleIdx="2" presStyleCnt="3" custLinFactNeighborY="7082"/>
      <dgm:spPr/>
      <dgm:t>
        <a:bodyPr/>
        <a:lstStyle/>
        <a:p>
          <a:endParaRPr lang="en-GB"/>
        </a:p>
      </dgm:t>
    </dgm:pt>
    <dgm:pt modelId="{5B568F21-1A8B-4614-A0F8-DC292BE32DFD}" type="pres">
      <dgm:prSet presAssocID="{03643692-A3C8-481C-BC66-0A1F47389DF9}"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A8A13E3E-27C8-4749-AEFC-81AE77179715}" type="pres">
      <dgm:prSet presAssocID="{03643692-A3C8-481C-BC66-0A1F47389DF9}" presName="text" presStyleLbl="node1" presStyleIdx="2" presStyleCnt="3">
        <dgm:presLayoutVars>
          <dgm:bulletEnabled val="1"/>
        </dgm:presLayoutVars>
      </dgm:prSet>
      <dgm:spPr/>
      <dgm:t>
        <a:bodyPr/>
        <a:lstStyle/>
        <a:p>
          <a:endParaRPr lang="en-GB"/>
        </a:p>
      </dgm:t>
    </dgm:pt>
  </dgm:ptLst>
  <dgm:cxnLst>
    <dgm:cxn modelId="{9E43F4CA-3991-4090-9D3D-83F5ED5D7E9E}" srcId="{3EA64D40-2100-4643-9C28-C9100866DE11}" destId="{69885426-8F83-4C1D-9580-6D5D1A96EF62}" srcOrd="1" destOrd="0" parTransId="{CA61E491-DC9F-4710-8ED6-A545F0197234}" sibTransId="{C64A02E4-C719-4BFF-80BE-920AFF85FF44}"/>
    <dgm:cxn modelId="{91143145-6582-4D10-A5A0-2A4E04048C40}" type="presOf" srcId="{3EA64D40-2100-4643-9C28-C9100866DE11}" destId="{482F8665-30A6-4C8E-B5FC-B77BD941D588}" srcOrd="0" destOrd="0" presId="urn:microsoft.com/office/officeart/2005/8/layout/vList4"/>
    <dgm:cxn modelId="{725C621C-423A-4953-8671-1785D964714D}" type="presOf" srcId="{8092C3C2-7B9F-421E-83B0-4B27F3FD6A8B}" destId="{33AE878C-E435-4E9C-A200-5BFD8A900FCF}" srcOrd="1" destOrd="0" presId="urn:microsoft.com/office/officeart/2005/8/layout/vList4"/>
    <dgm:cxn modelId="{6C747FC8-CBCE-4BF0-A9A1-64BF8B2F6A0D}" type="presOf" srcId="{03643692-A3C8-481C-BC66-0A1F47389DF9}" destId="{4A804F63-34EF-43C2-86BE-943E81E1BE67}" srcOrd="0" destOrd="0" presId="urn:microsoft.com/office/officeart/2005/8/layout/vList4"/>
    <dgm:cxn modelId="{D891F4F1-EA9F-442D-8362-66772AA7BF8C}" type="presOf" srcId="{69885426-8F83-4C1D-9580-6D5D1A96EF62}" destId="{33676B78-0B58-4F65-92CC-46E7DC3B9271}" srcOrd="1" destOrd="0" presId="urn:microsoft.com/office/officeart/2005/8/layout/vList4"/>
    <dgm:cxn modelId="{3263C077-356C-425E-8163-8CE9CD38C913}" type="presOf" srcId="{03643692-A3C8-481C-BC66-0A1F47389DF9}" destId="{A8A13E3E-27C8-4749-AEFC-81AE77179715}" srcOrd="1" destOrd="0" presId="urn:microsoft.com/office/officeart/2005/8/layout/vList4"/>
    <dgm:cxn modelId="{A36E4AB8-D9C1-4907-9947-0EC56930AA54}" type="presOf" srcId="{8092C3C2-7B9F-421E-83B0-4B27F3FD6A8B}" destId="{1758A646-F84C-4106-8FF1-6F937526C493}" srcOrd="0" destOrd="0" presId="urn:microsoft.com/office/officeart/2005/8/layout/vList4"/>
    <dgm:cxn modelId="{9C4B05DA-AC99-45DB-AE03-9F78888ACF51}" srcId="{3EA64D40-2100-4643-9C28-C9100866DE11}" destId="{03643692-A3C8-481C-BC66-0A1F47389DF9}" srcOrd="2" destOrd="0" parTransId="{CDF309D8-A03E-4860-ADE7-314A54443E0F}" sibTransId="{EACD4BD9-4B0B-43CA-BFA4-2B5B35241A00}"/>
    <dgm:cxn modelId="{EA410DFF-A3C4-490D-81D6-73F84D9259B6}" srcId="{3EA64D40-2100-4643-9C28-C9100866DE11}" destId="{8092C3C2-7B9F-421E-83B0-4B27F3FD6A8B}" srcOrd="0" destOrd="0" parTransId="{716C97E7-AE74-464C-B29E-18F0F3E0B914}" sibTransId="{2B056CEA-40D2-49AB-9172-1F0CA4F59783}"/>
    <dgm:cxn modelId="{E58522CD-26BE-4D2D-BC1C-5A0F1106FAA2}" type="presOf" srcId="{69885426-8F83-4C1D-9580-6D5D1A96EF62}" destId="{D2690D94-7578-453E-ACAD-CB4A0637DF95}" srcOrd="0" destOrd="0" presId="urn:microsoft.com/office/officeart/2005/8/layout/vList4"/>
    <dgm:cxn modelId="{7EF86CD8-4C4D-4D46-AE8C-A71632D63707}" type="presParOf" srcId="{482F8665-30A6-4C8E-B5FC-B77BD941D588}" destId="{D75A32DB-3E42-4CAE-A283-417593EA8005}" srcOrd="0" destOrd="0" presId="urn:microsoft.com/office/officeart/2005/8/layout/vList4"/>
    <dgm:cxn modelId="{963F9654-C694-4427-824F-017E46EF1551}" type="presParOf" srcId="{D75A32DB-3E42-4CAE-A283-417593EA8005}" destId="{1758A646-F84C-4106-8FF1-6F937526C493}" srcOrd="0" destOrd="0" presId="urn:microsoft.com/office/officeart/2005/8/layout/vList4"/>
    <dgm:cxn modelId="{6B5AB7EA-F299-49E5-BB91-34E81886810C}" type="presParOf" srcId="{D75A32DB-3E42-4CAE-A283-417593EA8005}" destId="{FD0C98F0-2E6B-4BB5-8519-87CFF870A3A5}" srcOrd="1" destOrd="0" presId="urn:microsoft.com/office/officeart/2005/8/layout/vList4"/>
    <dgm:cxn modelId="{49E62FE4-93AE-4948-A93E-679F1D4AA0C8}" type="presParOf" srcId="{D75A32DB-3E42-4CAE-A283-417593EA8005}" destId="{33AE878C-E435-4E9C-A200-5BFD8A900FCF}" srcOrd="2" destOrd="0" presId="urn:microsoft.com/office/officeart/2005/8/layout/vList4"/>
    <dgm:cxn modelId="{9A4D295B-6AD3-49C9-A512-148686C9E23D}" type="presParOf" srcId="{482F8665-30A6-4C8E-B5FC-B77BD941D588}" destId="{4289AA5F-396F-470C-8C8E-2F1D4755FA28}" srcOrd="1" destOrd="0" presId="urn:microsoft.com/office/officeart/2005/8/layout/vList4"/>
    <dgm:cxn modelId="{22AE9A32-9FC7-42B7-9938-877DA04A5E53}" type="presParOf" srcId="{482F8665-30A6-4C8E-B5FC-B77BD941D588}" destId="{64316C53-2AF9-4AD8-97B5-41B1309213F4}" srcOrd="2" destOrd="0" presId="urn:microsoft.com/office/officeart/2005/8/layout/vList4"/>
    <dgm:cxn modelId="{47D568CB-F8FF-4A94-8F7A-C0A9E1A4F39B}" type="presParOf" srcId="{64316C53-2AF9-4AD8-97B5-41B1309213F4}" destId="{D2690D94-7578-453E-ACAD-CB4A0637DF95}" srcOrd="0" destOrd="0" presId="urn:microsoft.com/office/officeart/2005/8/layout/vList4"/>
    <dgm:cxn modelId="{FA243B3E-4E34-41F1-8E5A-59CA0BD76E91}" type="presParOf" srcId="{64316C53-2AF9-4AD8-97B5-41B1309213F4}" destId="{8C0BC395-0349-4F6A-A6D6-EBD370A89654}" srcOrd="1" destOrd="0" presId="urn:microsoft.com/office/officeart/2005/8/layout/vList4"/>
    <dgm:cxn modelId="{6DC61721-DE69-4463-868B-079B71119FB3}" type="presParOf" srcId="{64316C53-2AF9-4AD8-97B5-41B1309213F4}" destId="{33676B78-0B58-4F65-92CC-46E7DC3B9271}" srcOrd="2" destOrd="0" presId="urn:microsoft.com/office/officeart/2005/8/layout/vList4"/>
    <dgm:cxn modelId="{D36860E7-5E16-4DBB-8AA5-FA6C2EA519B6}" type="presParOf" srcId="{482F8665-30A6-4C8E-B5FC-B77BD941D588}" destId="{6BF8082F-39FF-42A7-88A0-875B3173EF3B}" srcOrd="3" destOrd="0" presId="urn:microsoft.com/office/officeart/2005/8/layout/vList4"/>
    <dgm:cxn modelId="{008722E4-87AF-4B38-9D3B-CE4BBC9E2F40}" type="presParOf" srcId="{482F8665-30A6-4C8E-B5FC-B77BD941D588}" destId="{20F978B8-ED7A-46BB-AF1A-4E415EC2027A}" srcOrd="4" destOrd="0" presId="urn:microsoft.com/office/officeart/2005/8/layout/vList4"/>
    <dgm:cxn modelId="{BF6B3A2B-DE13-48B2-B2EC-2277F1AF8659}" type="presParOf" srcId="{20F978B8-ED7A-46BB-AF1A-4E415EC2027A}" destId="{4A804F63-34EF-43C2-86BE-943E81E1BE67}" srcOrd="0" destOrd="0" presId="urn:microsoft.com/office/officeart/2005/8/layout/vList4"/>
    <dgm:cxn modelId="{F3BFC9F3-4206-4EEB-816C-47C8427E52CD}" type="presParOf" srcId="{20F978B8-ED7A-46BB-AF1A-4E415EC2027A}" destId="{5B568F21-1A8B-4614-A0F8-DC292BE32DFD}" srcOrd="1" destOrd="0" presId="urn:microsoft.com/office/officeart/2005/8/layout/vList4"/>
    <dgm:cxn modelId="{2B4DE27A-4437-407A-A85D-B3A56E8080F9}" type="presParOf" srcId="{20F978B8-ED7A-46BB-AF1A-4E415EC2027A}" destId="{A8A13E3E-27C8-4749-AEFC-81AE7717971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B1DD2-106E-4856-89D8-0B94513CA86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4C65423-5A56-43E0-8EB6-8F60BF00EA7C}">
      <dgm:prSet/>
      <dgm:spPr>
        <a:solidFill>
          <a:schemeClr val="accent1">
            <a:hueOff val="0"/>
            <a:satOff val="0"/>
            <a:lumOff val="0"/>
          </a:schemeClr>
        </a:solidFill>
      </dgm:spPr>
      <dgm:t>
        <a:bodyPr/>
        <a:lstStyle/>
        <a:p>
          <a:pPr rtl="0"/>
          <a:r>
            <a:rPr lang="es-ES" b="1" i="0" dirty="0" smtClean="0"/>
            <a:t>Propuesta de la Comisión para revisar el régimen de comercio de derechos de emisión (RCDE) </a:t>
          </a:r>
          <a:r>
            <a:rPr lang="en-GB" b="1" i="0" dirty="0" smtClean="0"/>
            <a:t>de la UE, </a:t>
          </a:r>
          <a:r>
            <a:rPr lang="es-ES" b="1" i="0" dirty="0" smtClean="0"/>
            <a:t>a</a:t>
          </a:r>
          <a:r>
            <a:rPr lang="en-GB" b="1" i="0" dirty="0" err="1" smtClean="0"/>
            <a:t>doptada</a:t>
          </a:r>
          <a:r>
            <a:rPr lang="en-GB" b="1" i="0" dirty="0" smtClean="0"/>
            <a:t> en </a:t>
          </a:r>
          <a:r>
            <a:rPr lang="en-GB" b="1" i="0" dirty="0" err="1" smtClean="0"/>
            <a:t>julio</a:t>
          </a:r>
          <a:r>
            <a:rPr lang="en-GB" b="1" i="0" dirty="0" smtClean="0"/>
            <a:t> de 2015</a:t>
          </a:r>
          <a:endParaRPr lang="en-GB" b="1" i="0" dirty="0"/>
        </a:p>
      </dgm:t>
    </dgm:pt>
    <dgm:pt modelId="{6EECD23D-4F52-42E9-96E6-AF0D926FD137}" type="parTrans" cxnId="{0932E8EF-65E7-4C62-AFAF-25A2DC02C4E8}">
      <dgm:prSet/>
      <dgm:spPr/>
      <dgm:t>
        <a:bodyPr/>
        <a:lstStyle/>
        <a:p>
          <a:endParaRPr lang="en-GB"/>
        </a:p>
      </dgm:t>
    </dgm:pt>
    <dgm:pt modelId="{E8430763-B136-4EF9-A3E7-621675F42D53}" type="sibTrans" cxnId="{0932E8EF-65E7-4C62-AFAF-25A2DC02C4E8}">
      <dgm:prSet/>
      <dgm:spPr/>
      <dgm:t>
        <a:bodyPr/>
        <a:lstStyle/>
        <a:p>
          <a:endParaRPr lang="en-GB"/>
        </a:p>
      </dgm:t>
    </dgm:pt>
    <dgm:pt modelId="{F51E6F3A-A1AF-46A6-B60B-3610DCAEEEB4}">
      <dgm:prSet/>
      <dgm:spPr>
        <a:solidFill>
          <a:srgbClr val="063294"/>
        </a:solidFill>
      </dgm:spPr>
      <dgm:t>
        <a:bodyPr/>
        <a:lstStyle/>
        <a:p>
          <a:pPr rtl="0"/>
          <a:r>
            <a:rPr lang="es-ES" b="1" i="0" dirty="0" smtClean="0"/>
            <a:t>Propuesta de la Comisión de Reglamento de reparto del esfuerzo (RRE) para el </a:t>
          </a:r>
          <a:r>
            <a:rPr lang="en-GB" b="1" i="0" dirty="0" err="1" smtClean="0"/>
            <a:t>período</a:t>
          </a:r>
          <a:r>
            <a:rPr lang="en-GB" b="1" i="0" dirty="0" smtClean="0"/>
            <a:t> 2021-2030 para </a:t>
          </a:r>
          <a:r>
            <a:rPr lang="en-GB" b="1" i="0" dirty="0" err="1" smtClean="0"/>
            <a:t>lograr</a:t>
          </a:r>
          <a:r>
            <a:rPr lang="en-GB" b="1" i="0" dirty="0" smtClean="0"/>
            <a:t>  </a:t>
          </a:r>
          <a:r>
            <a:rPr lang="en-GB" b="1" i="0" dirty="0" err="1" smtClean="0"/>
            <a:t>reducir</a:t>
          </a:r>
          <a:r>
            <a:rPr lang="en-GB" b="1" i="0" dirty="0" smtClean="0"/>
            <a:t> </a:t>
          </a:r>
          <a:r>
            <a:rPr lang="en-GB" b="1" i="0" dirty="0" err="1" smtClean="0"/>
            <a:t>las</a:t>
          </a:r>
          <a:r>
            <a:rPr lang="en-GB" b="1" i="0" dirty="0" smtClean="0"/>
            <a:t> </a:t>
          </a:r>
          <a:r>
            <a:rPr lang="en-GB" b="1" i="0" dirty="0" err="1" smtClean="0"/>
            <a:t>emisiones</a:t>
          </a:r>
          <a:r>
            <a:rPr lang="en-GB" b="1" i="0" dirty="0" smtClean="0"/>
            <a:t> en un </a:t>
          </a:r>
          <a:r>
            <a:rPr lang="en-GB" b="1" i="0" dirty="0" smtClean="0"/>
            <a:t>-40% </a:t>
          </a:r>
          <a:r>
            <a:rPr lang="en-GB" b="1" i="0" dirty="0" smtClean="0"/>
            <a:t>para 2030</a:t>
          </a:r>
          <a:endParaRPr lang="en-GB" dirty="0"/>
        </a:p>
      </dgm:t>
    </dgm:pt>
    <dgm:pt modelId="{F2D93D44-550B-4988-BF38-747E5B15ABD1}" type="parTrans" cxnId="{6DF1F118-199D-4D54-B2A3-F7F82F16E7CC}">
      <dgm:prSet/>
      <dgm:spPr/>
      <dgm:t>
        <a:bodyPr/>
        <a:lstStyle/>
        <a:p>
          <a:endParaRPr lang="en-GB"/>
        </a:p>
      </dgm:t>
    </dgm:pt>
    <dgm:pt modelId="{CED0A84D-3B34-4EBF-8341-B514B9623E97}" type="sibTrans" cxnId="{6DF1F118-199D-4D54-B2A3-F7F82F16E7CC}">
      <dgm:prSet/>
      <dgm:spPr/>
      <dgm:t>
        <a:bodyPr/>
        <a:lstStyle/>
        <a:p>
          <a:endParaRPr lang="en-GB"/>
        </a:p>
      </dgm:t>
    </dgm:pt>
    <dgm:pt modelId="{BE90178B-92B9-4672-90B8-AE76945F330D}">
      <dgm:prSet/>
      <dgm:spPr>
        <a:solidFill>
          <a:schemeClr val="bg2">
            <a:lumMod val="50000"/>
          </a:schemeClr>
        </a:solidFill>
      </dgm:spPr>
      <dgm:t>
        <a:bodyPr/>
        <a:lstStyle/>
        <a:p>
          <a:pPr rtl="0"/>
          <a:r>
            <a:rPr lang="en-GB" b="1" i="0" dirty="0" err="1" smtClean="0">
              <a:solidFill>
                <a:schemeClr val="bg1"/>
              </a:solidFill>
            </a:rPr>
            <a:t>Propuesta</a:t>
          </a:r>
          <a:r>
            <a:rPr lang="en-GB" b="1" i="0" dirty="0" smtClean="0">
              <a:solidFill>
                <a:schemeClr val="bg1"/>
              </a:solidFill>
            </a:rPr>
            <a:t> de </a:t>
          </a:r>
          <a:r>
            <a:rPr lang="en-GB" b="1" i="0" dirty="0" err="1" smtClean="0">
              <a:solidFill>
                <a:schemeClr val="bg1"/>
              </a:solidFill>
            </a:rPr>
            <a:t>Reglamento</a:t>
          </a:r>
          <a:r>
            <a:rPr lang="en-GB" b="1" i="0" dirty="0" smtClean="0">
              <a:solidFill>
                <a:schemeClr val="bg1"/>
              </a:solidFill>
            </a:rPr>
            <a:t> </a:t>
          </a:r>
          <a:r>
            <a:rPr lang="es-ES" b="1" i="0" dirty="0" smtClean="0">
              <a:solidFill>
                <a:schemeClr val="bg1"/>
              </a:solidFill>
            </a:rPr>
            <a:t>sobre la integración del uso de la tierra, el cambio de uso de la tierra y la silvicultura (UTCUTS) por el que se integran las emisiones y absorciones en el marco normativo de la Unión </a:t>
          </a:r>
          <a:endParaRPr lang="en-GB" b="1" i="0" dirty="0"/>
        </a:p>
      </dgm:t>
    </dgm:pt>
    <dgm:pt modelId="{4B03A30A-35D2-4ACB-ABF9-D78EDB94BDED}" type="parTrans" cxnId="{7EFE8308-9A9F-4DAC-8FFC-EB306141CBA4}">
      <dgm:prSet/>
      <dgm:spPr/>
      <dgm:t>
        <a:bodyPr/>
        <a:lstStyle/>
        <a:p>
          <a:endParaRPr lang="en-GB"/>
        </a:p>
      </dgm:t>
    </dgm:pt>
    <dgm:pt modelId="{3CBECD9B-2227-42F4-8A7A-693BE0CA4347}" type="sibTrans" cxnId="{7EFE8308-9A9F-4DAC-8FFC-EB306141CBA4}">
      <dgm:prSet/>
      <dgm:spPr/>
      <dgm:t>
        <a:bodyPr/>
        <a:lstStyle/>
        <a:p>
          <a:endParaRPr lang="en-GB"/>
        </a:p>
      </dgm:t>
    </dgm:pt>
    <dgm:pt modelId="{8D1E8513-D5CD-49E8-8224-4646660B69F7}">
      <dgm:prSet/>
      <dgm:spPr>
        <a:solidFill>
          <a:schemeClr val="bg2">
            <a:lumMod val="50000"/>
          </a:schemeClr>
        </a:solidFill>
      </dgm:spPr>
      <dgm:t>
        <a:bodyPr/>
        <a:lstStyle/>
        <a:p>
          <a:pPr rtl="0"/>
          <a:r>
            <a:rPr lang="en-GB" b="1" i="0" dirty="0" smtClean="0"/>
            <a:t>Propuestas </a:t>
          </a:r>
          <a:r>
            <a:rPr lang="en-GB" b="1" i="0" dirty="0" err="1" smtClean="0"/>
            <a:t>legislativas</a:t>
          </a:r>
          <a:r>
            <a:rPr lang="en-GB" b="1" i="0" dirty="0" smtClean="0"/>
            <a:t>  </a:t>
          </a:r>
          <a:r>
            <a:rPr lang="en-GB" b="1" i="0" dirty="0" err="1" smtClean="0"/>
            <a:t>complementarias</a:t>
          </a:r>
          <a:r>
            <a:rPr lang="en-GB" b="1" i="0" dirty="0" smtClean="0"/>
            <a:t> –</a:t>
          </a:r>
          <a:r>
            <a:rPr lang="es-ES" b="1" i="0" dirty="0" smtClean="0"/>
            <a:t>porcentaje de energías renovables y eficiencia energética</a:t>
          </a:r>
          <a:r>
            <a:rPr lang="en-GB" b="1" i="0" dirty="0" smtClean="0"/>
            <a:t>, </a:t>
          </a:r>
          <a:r>
            <a:rPr lang="es-ES" b="1" i="0" dirty="0" smtClean="0"/>
            <a:t>estrategia de movilidad con bajo nivel de emisiones</a:t>
          </a:r>
          <a:endParaRPr lang="en-GB" b="1" i="0" dirty="0"/>
        </a:p>
      </dgm:t>
    </dgm:pt>
    <dgm:pt modelId="{090554F2-9B9C-4BE6-960F-E29B74463615}" type="parTrans" cxnId="{051D3130-C0DA-4C9F-BD75-425A37D84C85}">
      <dgm:prSet/>
      <dgm:spPr/>
      <dgm:t>
        <a:bodyPr/>
        <a:lstStyle/>
        <a:p>
          <a:endParaRPr lang="en-GB"/>
        </a:p>
      </dgm:t>
    </dgm:pt>
    <dgm:pt modelId="{E53FB254-7EE5-4101-899D-55AB8EB831F1}" type="sibTrans" cxnId="{051D3130-C0DA-4C9F-BD75-425A37D84C85}">
      <dgm:prSet/>
      <dgm:spPr/>
      <dgm:t>
        <a:bodyPr/>
        <a:lstStyle/>
        <a:p>
          <a:endParaRPr lang="en-GB"/>
        </a:p>
      </dgm:t>
    </dgm:pt>
    <dgm:pt modelId="{C71A7312-9444-471D-88C8-4ACA43920705}" type="pres">
      <dgm:prSet presAssocID="{529B1DD2-106E-4856-89D8-0B94513CA863}" presName="linearFlow" presStyleCnt="0">
        <dgm:presLayoutVars>
          <dgm:dir/>
          <dgm:resizeHandles val="exact"/>
        </dgm:presLayoutVars>
      </dgm:prSet>
      <dgm:spPr/>
      <dgm:t>
        <a:bodyPr/>
        <a:lstStyle/>
        <a:p>
          <a:endParaRPr lang="en-GB"/>
        </a:p>
      </dgm:t>
    </dgm:pt>
    <dgm:pt modelId="{9A6F7E14-27F2-4902-9D26-9DA39B4C7422}" type="pres">
      <dgm:prSet presAssocID="{24C65423-5A56-43E0-8EB6-8F60BF00EA7C}" presName="composite" presStyleCnt="0"/>
      <dgm:spPr/>
    </dgm:pt>
    <dgm:pt modelId="{F0E1982E-7EDF-4B43-B470-4637DD4237DF}" type="pres">
      <dgm:prSet presAssocID="{24C65423-5A56-43E0-8EB6-8F60BF00EA7C}" presName="imgShp" presStyleLbl="fgImgPlace1" presStyleIdx="0" presStyleCnt="4" custLinFactNeighborX="3969" custLinFactNeighborY="-992"/>
      <dgm:spPr>
        <a:blipFill rotWithShape="1">
          <a:blip xmlns:r="http://schemas.openxmlformats.org/officeDocument/2006/relationships" r:embed="rId1"/>
          <a:stretch>
            <a:fillRect/>
          </a:stretch>
        </a:blipFill>
      </dgm:spPr>
      <dgm:t>
        <a:bodyPr/>
        <a:lstStyle/>
        <a:p>
          <a:endParaRPr lang="en-GB"/>
        </a:p>
      </dgm:t>
    </dgm:pt>
    <dgm:pt modelId="{B1607D94-E44A-4CD7-BB26-7330C34814E6}" type="pres">
      <dgm:prSet presAssocID="{24C65423-5A56-43E0-8EB6-8F60BF00EA7C}" presName="txShp" presStyleLbl="node1" presStyleIdx="0" presStyleCnt="4">
        <dgm:presLayoutVars>
          <dgm:bulletEnabled val="1"/>
        </dgm:presLayoutVars>
      </dgm:prSet>
      <dgm:spPr/>
      <dgm:t>
        <a:bodyPr/>
        <a:lstStyle/>
        <a:p>
          <a:endParaRPr lang="en-GB"/>
        </a:p>
      </dgm:t>
    </dgm:pt>
    <dgm:pt modelId="{94BFA22C-8517-497D-82D0-940B39776C19}" type="pres">
      <dgm:prSet presAssocID="{E8430763-B136-4EF9-A3E7-621675F42D53}" presName="spacing" presStyleCnt="0"/>
      <dgm:spPr/>
    </dgm:pt>
    <dgm:pt modelId="{AA334AA8-D61F-4B01-B3BF-88D75D27133B}" type="pres">
      <dgm:prSet presAssocID="{F51E6F3A-A1AF-46A6-B60B-3610DCAEEEB4}" presName="composite" presStyleCnt="0"/>
      <dgm:spPr/>
    </dgm:pt>
    <dgm:pt modelId="{3E202690-6C53-4C19-BD47-9C9206FBD2AB}" type="pres">
      <dgm:prSet presAssocID="{F51E6F3A-A1AF-46A6-B60B-3610DCAEEEB4}" presName="imgShp" presStyleLbl="fgImgPlace1" presStyleIdx="1" presStyleCnt="4"/>
      <dgm:spPr>
        <a:blipFill rotWithShape="1">
          <a:blip xmlns:r="http://schemas.openxmlformats.org/officeDocument/2006/relationships" r:embed="rId2"/>
          <a:stretch>
            <a:fillRect/>
          </a:stretch>
        </a:blipFill>
      </dgm:spPr>
      <dgm:t>
        <a:bodyPr/>
        <a:lstStyle/>
        <a:p>
          <a:endParaRPr lang="en-GB"/>
        </a:p>
      </dgm:t>
    </dgm:pt>
    <dgm:pt modelId="{F4241CCB-7B2F-4B6B-9BD7-4B1FEC473688}" type="pres">
      <dgm:prSet presAssocID="{F51E6F3A-A1AF-46A6-B60B-3610DCAEEEB4}" presName="txShp" presStyleLbl="node1" presStyleIdx="1" presStyleCnt="4">
        <dgm:presLayoutVars>
          <dgm:bulletEnabled val="1"/>
        </dgm:presLayoutVars>
      </dgm:prSet>
      <dgm:spPr/>
      <dgm:t>
        <a:bodyPr/>
        <a:lstStyle/>
        <a:p>
          <a:endParaRPr lang="en-GB"/>
        </a:p>
      </dgm:t>
    </dgm:pt>
    <dgm:pt modelId="{8FAD9A0A-C3D3-4A7F-B4F1-020E4C81B19D}" type="pres">
      <dgm:prSet presAssocID="{CED0A84D-3B34-4EBF-8341-B514B9623E97}" presName="spacing" presStyleCnt="0"/>
      <dgm:spPr/>
    </dgm:pt>
    <dgm:pt modelId="{4D3EE879-8C5C-44DD-9BA4-2D1B8A6EE766}" type="pres">
      <dgm:prSet presAssocID="{BE90178B-92B9-4672-90B8-AE76945F330D}" presName="composite" presStyleCnt="0"/>
      <dgm:spPr/>
    </dgm:pt>
    <dgm:pt modelId="{D79805DB-59D6-4D3A-A390-EC93C5ADC687}" type="pres">
      <dgm:prSet presAssocID="{BE90178B-92B9-4672-90B8-AE76945F330D}" presName="imgShp" presStyleLbl="fgImgPlace1" presStyleIdx="2" presStyleCnt="4"/>
      <dgm:spPr>
        <a:blipFill rotWithShape="1">
          <a:blip xmlns:r="http://schemas.openxmlformats.org/officeDocument/2006/relationships" r:embed="rId3"/>
          <a:stretch>
            <a:fillRect/>
          </a:stretch>
        </a:blipFill>
      </dgm:spPr>
      <dgm:t>
        <a:bodyPr/>
        <a:lstStyle/>
        <a:p>
          <a:endParaRPr lang="en-GB"/>
        </a:p>
      </dgm:t>
    </dgm:pt>
    <dgm:pt modelId="{70E08B1F-3E54-422C-B1E3-5187226E4564}" type="pres">
      <dgm:prSet presAssocID="{BE90178B-92B9-4672-90B8-AE76945F330D}" presName="txShp" presStyleLbl="node1" presStyleIdx="2" presStyleCnt="4" custScaleX="113076" custScaleY="197156" custLinFactNeighborX="1249" custLinFactNeighborY="2977">
        <dgm:presLayoutVars>
          <dgm:bulletEnabled val="1"/>
        </dgm:presLayoutVars>
      </dgm:prSet>
      <dgm:spPr/>
      <dgm:t>
        <a:bodyPr/>
        <a:lstStyle/>
        <a:p>
          <a:endParaRPr lang="en-GB"/>
        </a:p>
      </dgm:t>
    </dgm:pt>
    <dgm:pt modelId="{C2A593C0-1B28-4191-AD3A-217B36516F80}" type="pres">
      <dgm:prSet presAssocID="{3CBECD9B-2227-42F4-8A7A-693BE0CA4347}" presName="spacing" presStyleCnt="0"/>
      <dgm:spPr/>
    </dgm:pt>
    <dgm:pt modelId="{5D75A3D0-E126-42A9-B37B-C343BD7403A0}" type="pres">
      <dgm:prSet presAssocID="{8D1E8513-D5CD-49E8-8224-4646660B69F7}" presName="composite" presStyleCnt="0"/>
      <dgm:spPr/>
    </dgm:pt>
    <dgm:pt modelId="{12861847-CD70-4BFB-806E-446E8C9241C6}" type="pres">
      <dgm:prSet presAssocID="{8D1E8513-D5CD-49E8-8224-4646660B69F7}" presName="imgShp" presStyleLbl="fgImgPlace1" presStyleIdx="3" presStyleCnt="4"/>
      <dgm:spPr>
        <a:blipFill rotWithShape="1">
          <a:blip xmlns:r="http://schemas.openxmlformats.org/officeDocument/2006/relationships" r:embed="rId4"/>
          <a:stretch>
            <a:fillRect/>
          </a:stretch>
        </a:blipFill>
      </dgm:spPr>
      <dgm:t>
        <a:bodyPr/>
        <a:lstStyle/>
        <a:p>
          <a:endParaRPr lang="en-GB"/>
        </a:p>
      </dgm:t>
    </dgm:pt>
    <dgm:pt modelId="{B78A8F44-CE98-4D64-9EC5-DAFBC8AFE08A}" type="pres">
      <dgm:prSet presAssocID="{8D1E8513-D5CD-49E8-8224-4646660B69F7}" presName="txShp" presStyleLbl="node1" presStyleIdx="3" presStyleCnt="4" custScaleY="117405">
        <dgm:presLayoutVars>
          <dgm:bulletEnabled val="1"/>
        </dgm:presLayoutVars>
      </dgm:prSet>
      <dgm:spPr/>
      <dgm:t>
        <a:bodyPr/>
        <a:lstStyle/>
        <a:p>
          <a:endParaRPr lang="en-GB"/>
        </a:p>
      </dgm:t>
    </dgm:pt>
  </dgm:ptLst>
  <dgm:cxnLst>
    <dgm:cxn modelId="{891C5BE1-E0DA-4306-87BF-6F4D8D450BDA}" type="presOf" srcId="{8D1E8513-D5CD-49E8-8224-4646660B69F7}" destId="{B78A8F44-CE98-4D64-9EC5-DAFBC8AFE08A}" srcOrd="0" destOrd="0" presId="urn:microsoft.com/office/officeart/2005/8/layout/vList3"/>
    <dgm:cxn modelId="{7EFE8308-9A9F-4DAC-8FFC-EB306141CBA4}" srcId="{529B1DD2-106E-4856-89D8-0B94513CA863}" destId="{BE90178B-92B9-4672-90B8-AE76945F330D}" srcOrd="2" destOrd="0" parTransId="{4B03A30A-35D2-4ACB-ABF9-D78EDB94BDED}" sibTransId="{3CBECD9B-2227-42F4-8A7A-693BE0CA4347}"/>
    <dgm:cxn modelId="{F98D5AD1-4298-4D93-9D38-73FFA3E150FA}" type="presOf" srcId="{24C65423-5A56-43E0-8EB6-8F60BF00EA7C}" destId="{B1607D94-E44A-4CD7-BB26-7330C34814E6}" srcOrd="0" destOrd="0" presId="urn:microsoft.com/office/officeart/2005/8/layout/vList3"/>
    <dgm:cxn modelId="{6DF1F118-199D-4D54-B2A3-F7F82F16E7CC}" srcId="{529B1DD2-106E-4856-89D8-0B94513CA863}" destId="{F51E6F3A-A1AF-46A6-B60B-3610DCAEEEB4}" srcOrd="1" destOrd="0" parTransId="{F2D93D44-550B-4988-BF38-747E5B15ABD1}" sibTransId="{CED0A84D-3B34-4EBF-8341-B514B9623E97}"/>
    <dgm:cxn modelId="{66F5CB5E-3E82-498B-AD82-49F0F4BA093B}" type="presOf" srcId="{529B1DD2-106E-4856-89D8-0B94513CA863}" destId="{C71A7312-9444-471D-88C8-4ACA43920705}" srcOrd="0" destOrd="0" presId="urn:microsoft.com/office/officeart/2005/8/layout/vList3"/>
    <dgm:cxn modelId="{051D3130-C0DA-4C9F-BD75-425A37D84C85}" srcId="{529B1DD2-106E-4856-89D8-0B94513CA863}" destId="{8D1E8513-D5CD-49E8-8224-4646660B69F7}" srcOrd="3" destOrd="0" parTransId="{090554F2-9B9C-4BE6-960F-E29B74463615}" sibTransId="{E53FB254-7EE5-4101-899D-55AB8EB831F1}"/>
    <dgm:cxn modelId="{B2ACDDB1-1D6F-4DFF-9DB3-D60A81686636}" type="presOf" srcId="{F51E6F3A-A1AF-46A6-B60B-3610DCAEEEB4}" destId="{F4241CCB-7B2F-4B6B-9BD7-4B1FEC473688}" srcOrd="0" destOrd="0" presId="urn:microsoft.com/office/officeart/2005/8/layout/vList3"/>
    <dgm:cxn modelId="{0932E8EF-65E7-4C62-AFAF-25A2DC02C4E8}" srcId="{529B1DD2-106E-4856-89D8-0B94513CA863}" destId="{24C65423-5A56-43E0-8EB6-8F60BF00EA7C}" srcOrd="0" destOrd="0" parTransId="{6EECD23D-4F52-42E9-96E6-AF0D926FD137}" sibTransId="{E8430763-B136-4EF9-A3E7-621675F42D53}"/>
    <dgm:cxn modelId="{69131DDA-ADDF-4C9A-991F-EB186A0E90BE}" type="presOf" srcId="{BE90178B-92B9-4672-90B8-AE76945F330D}" destId="{70E08B1F-3E54-422C-B1E3-5187226E4564}" srcOrd="0" destOrd="0" presId="urn:microsoft.com/office/officeart/2005/8/layout/vList3"/>
    <dgm:cxn modelId="{7C132D25-995F-43CD-9A2F-D855AECF9A75}" type="presParOf" srcId="{C71A7312-9444-471D-88C8-4ACA43920705}" destId="{9A6F7E14-27F2-4902-9D26-9DA39B4C7422}" srcOrd="0" destOrd="0" presId="urn:microsoft.com/office/officeart/2005/8/layout/vList3"/>
    <dgm:cxn modelId="{5E417F2D-5497-4A8E-B868-37A1D90680C2}" type="presParOf" srcId="{9A6F7E14-27F2-4902-9D26-9DA39B4C7422}" destId="{F0E1982E-7EDF-4B43-B470-4637DD4237DF}" srcOrd="0" destOrd="0" presId="urn:microsoft.com/office/officeart/2005/8/layout/vList3"/>
    <dgm:cxn modelId="{85D9224D-22F7-44ED-BF55-CEE10047D64F}" type="presParOf" srcId="{9A6F7E14-27F2-4902-9D26-9DA39B4C7422}" destId="{B1607D94-E44A-4CD7-BB26-7330C34814E6}" srcOrd="1" destOrd="0" presId="urn:microsoft.com/office/officeart/2005/8/layout/vList3"/>
    <dgm:cxn modelId="{B6BE8448-879C-4F25-B9A4-5E0A6E15CE87}" type="presParOf" srcId="{C71A7312-9444-471D-88C8-4ACA43920705}" destId="{94BFA22C-8517-497D-82D0-940B39776C19}" srcOrd="1" destOrd="0" presId="urn:microsoft.com/office/officeart/2005/8/layout/vList3"/>
    <dgm:cxn modelId="{E3071F1F-0CCD-44D9-BBFD-409DE618F13B}" type="presParOf" srcId="{C71A7312-9444-471D-88C8-4ACA43920705}" destId="{AA334AA8-D61F-4B01-B3BF-88D75D27133B}" srcOrd="2" destOrd="0" presId="urn:microsoft.com/office/officeart/2005/8/layout/vList3"/>
    <dgm:cxn modelId="{B7DD75B8-6260-46C5-82CB-2F57A3B4B4E9}" type="presParOf" srcId="{AA334AA8-D61F-4B01-B3BF-88D75D27133B}" destId="{3E202690-6C53-4C19-BD47-9C9206FBD2AB}" srcOrd="0" destOrd="0" presId="urn:microsoft.com/office/officeart/2005/8/layout/vList3"/>
    <dgm:cxn modelId="{8CB566E9-A363-4DF8-93DD-C4A32D9F2097}" type="presParOf" srcId="{AA334AA8-D61F-4B01-B3BF-88D75D27133B}" destId="{F4241CCB-7B2F-4B6B-9BD7-4B1FEC473688}" srcOrd="1" destOrd="0" presId="urn:microsoft.com/office/officeart/2005/8/layout/vList3"/>
    <dgm:cxn modelId="{0D86A9F3-33DB-43EF-8D73-945E7D000574}" type="presParOf" srcId="{C71A7312-9444-471D-88C8-4ACA43920705}" destId="{8FAD9A0A-C3D3-4A7F-B4F1-020E4C81B19D}" srcOrd="3" destOrd="0" presId="urn:microsoft.com/office/officeart/2005/8/layout/vList3"/>
    <dgm:cxn modelId="{EF0358A4-D745-43DC-A28A-DDF835B31C37}" type="presParOf" srcId="{C71A7312-9444-471D-88C8-4ACA43920705}" destId="{4D3EE879-8C5C-44DD-9BA4-2D1B8A6EE766}" srcOrd="4" destOrd="0" presId="urn:microsoft.com/office/officeart/2005/8/layout/vList3"/>
    <dgm:cxn modelId="{2C0957FF-1A5E-44C3-B723-D2FF270CC5D2}" type="presParOf" srcId="{4D3EE879-8C5C-44DD-9BA4-2D1B8A6EE766}" destId="{D79805DB-59D6-4D3A-A390-EC93C5ADC687}" srcOrd="0" destOrd="0" presId="urn:microsoft.com/office/officeart/2005/8/layout/vList3"/>
    <dgm:cxn modelId="{F1EAF83D-DF85-4369-AE9A-0FF9FA3B5135}" type="presParOf" srcId="{4D3EE879-8C5C-44DD-9BA4-2D1B8A6EE766}" destId="{70E08B1F-3E54-422C-B1E3-5187226E4564}" srcOrd="1" destOrd="0" presId="urn:microsoft.com/office/officeart/2005/8/layout/vList3"/>
    <dgm:cxn modelId="{AE8A94E7-96FF-4E5B-9004-0A51876AAA40}" type="presParOf" srcId="{C71A7312-9444-471D-88C8-4ACA43920705}" destId="{C2A593C0-1B28-4191-AD3A-217B36516F80}" srcOrd="5" destOrd="0" presId="urn:microsoft.com/office/officeart/2005/8/layout/vList3"/>
    <dgm:cxn modelId="{EDBC2285-E4E5-49ED-8899-F20339A4E562}" type="presParOf" srcId="{C71A7312-9444-471D-88C8-4ACA43920705}" destId="{5D75A3D0-E126-42A9-B37B-C343BD7403A0}" srcOrd="6" destOrd="0" presId="urn:microsoft.com/office/officeart/2005/8/layout/vList3"/>
    <dgm:cxn modelId="{77945239-0658-47EE-9852-30FCE02552EA}" type="presParOf" srcId="{5D75A3D0-E126-42A9-B37B-C343BD7403A0}" destId="{12861847-CD70-4BFB-806E-446E8C9241C6}" srcOrd="0" destOrd="0" presId="urn:microsoft.com/office/officeart/2005/8/layout/vList3"/>
    <dgm:cxn modelId="{081A18FC-E959-4F09-88EA-911D1CAEF814}" type="presParOf" srcId="{5D75A3D0-E126-42A9-B37B-C343BD7403A0}" destId="{B78A8F44-CE98-4D64-9EC5-DAFBC8AFE08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A7CFE-C4DF-48B0-BE6C-B3B0640435EB}" type="doc">
      <dgm:prSet loTypeId="urn:microsoft.com/office/officeart/2005/8/layout/venn1" loCatId="relationship" qsTypeId="urn:microsoft.com/office/officeart/2005/8/quickstyle/simple1" qsCatId="simple" csTypeId="urn:microsoft.com/office/officeart/2005/8/colors/accent1_2" csCatId="accent1" phldr="1"/>
      <dgm:spPr/>
    </dgm:pt>
    <dgm:pt modelId="{4A634546-0588-494D-BE8E-C685F4096173}">
      <dgm:prSet phldrT="[Text]" custT="1"/>
      <dgm:spPr/>
      <dgm:t>
        <a:bodyPr/>
        <a:lstStyle/>
        <a:p>
          <a:r>
            <a:rPr lang="en-GB" sz="1800" b="1" dirty="0" err="1" smtClean="0">
              <a:solidFill>
                <a:srgbClr val="0F5494"/>
              </a:solidFill>
            </a:rPr>
            <a:t>Equidad</a:t>
          </a:r>
          <a:endParaRPr lang="en-GB" sz="1800" b="1" dirty="0">
            <a:solidFill>
              <a:srgbClr val="0F5494"/>
            </a:solidFill>
          </a:endParaRPr>
        </a:p>
      </dgm:t>
    </dgm:pt>
    <dgm:pt modelId="{DB29CD2F-F7D5-4D0D-9348-679FCE3E7151}" type="parTrans" cxnId="{40F1F036-DE6A-48B4-8ADE-40319370DDB4}">
      <dgm:prSet/>
      <dgm:spPr/>
      <dgm:t>
        <a:bodyPr/>
        <a:lstStyle/>
        <a:p>
          <a:endParaRPr lang="en-GB"/>
        </a:p>
      </dgm:t>
    </dgm:pt>
    <dgm:pt modelId="{1D541255-58B8-49A1-B9D3-CCEC6B81E3BA}" type="sibTrans" cxnId="{40F1F036-DE6A-48B4-8ADE-40319370DDB4}">
      <dgm:prSet/>
      <dgm:spPr/>
      <dgm:t>
        <a:bodyPr/>
        <a:lstStyle/>
        <a:p>
          <a:endParaRPr lang="en-GB"/>
        </a:p>
      </dgm:t>
    </dgm:pt>
    <dgm:pt modelId="{BE2FFBBB-17C0-4F8D-8786-6E72D360A7DD}">
      <dgm:prSet phldrT="[Text]" custT="1"/>
      <dgm:spPr/>
      <dgm:t>
        <a:bodyPr/>
        <a:lstStyle/>
        <a:p>
          <a:r>
            <a:rPr lang="en-GB" sz="1800" b="1" dirty="0" err="1" smtClean="0">
              <a:solidFill>
                <a:srgbClr val="0F5494"/>
              </a:solidFill>
            </a:rPr>
            <a:t>Rentabilidad</a:t>
          </a:r>
          <a:endParaRPr lang="en-GB" sz="1800" b="1" dirty="0">
            <a:solidFill>
              <a:srgbClr val="0F5494"/>
            </a:solidFill>
          </a:endParaRPr>
        </a:p>
      </dgm:t>
    </dgm:pt>
    <dgm:pt modelId="{296421CE-F715-40B7-9C88-19163C9D3839}" type="parTrans" cxnId="{794A72FE-40A0-4BC0-B47F-2F39A810FA3E}">
      <dgm:prSet/>
      <dgm:spPr/>
      <dgm:t>
        <a:bodyPr/>
        <a:lstStyle/>
        <a:p>
          <a:endParaRPr lang="en-GB"/>
        </a:p>
      </dgm:t>
    </dgm:pt>
    <dgm:pt modelId="{DEF28206-4B39-459A-8B8D-DC442DB88C37}" type="sibTrans" cxnId="{794A72FE-40A0-4BC0-B47F-2F39A810FA3E}">
      <dgm:prSet/>
      <dgm:spPr/>
      <dgm:t>
        <a:bodyPr/>
        <a:lstStyle/>
        <a:p>
          <a:endParaRPr lang="en-GB"/>
        </a:p>
      </dgm:t>
    </dgm:pt>
    <dgm:pt modelId="{ECC293D5-2B2B-4D36-9C6F-69736A35BE5D}">
      <dgm:prSet phldrT="[Text]" custT="1"/>
      <dgm:spPr/>
      <dgm:t>
        <a:bodyPr/>
        <a:lstStyle/>
        <a:p>
          <a:r>
            <a:rPr lang="en-GB" sz="1800" b="1" dirty="0" err="1" smtClean="0">
              <a:solidFill>
                <a:srgbClr val="0F5494"/>
              </a:solidFill>
            </a:rPr>
            <a:t>Integridad</a:t>
          </a:r>
          <a:r>
            <a:rPr lang="en-GB" sz="1800" b="1" dirty="0" smtClean="0">
              <a:solidFill>
                <a:srgbClr val="0F5494"/>
              </a:solidFill>
            </a:rPr>
            <a:t> </a:t>
          </a:r>
          <a:r>
            <a:rPr lang="en-GB" sz="1800" b="1" dirty="0" err="1" smtClean="0">
              <a:solidFill>
                <a:srgbClr val="0F5494"/>
              </a:solidFill>
            </a:rPr>
            <a:t>medioambiental</a:t>
          </a:r>
          <a:endParaRPr lang="en-GB" sz="1800" b="1" dirty="0">
            <a:solidFill>
              <a:srgbClr val="0F5494"/>
            </a:solidFill>
          </a:endParaRPr>
        </a:p>
      </dgm:t>
    </dgm:pt>
    <dgm:pt modelId="{1A378CAC-DC9D-451C-84C2-1491798B4D31}" type="parTrans" cxnId="{4F620B18-7413-4B00-8D06-AD8D7BB57A95}">
      <dgm:prSet/>
      <dgm:spPr/>
      <dgm:t>
        <a:bodyPr/>
        <a:lstStyle/>
        <a:p>
          <a:endParaRPr lang="en-GB"/>
        </a:p>
      </dgm:t>
    </dgm:pt>
    <dgm:pt modelId="{27A81DCB-5C50-409E-8116-02236E774E74}" type="sibTrans" cxnId="{4F620B18-7413-4B00-8D06-AD8D7BB57A95}">
      <dgm:prSet/>
      <dgm:spPr/>
      <dgm:t>
        <a:bodyPr/>
        <a:lstStyle/>
        <a:p>
          <a:endParaRPr lang="en-GB"/>
        </a:p>
      </dgm:t>
    </dgm:pt>
    <dgm:pt modelId="{F8DD213D-E497-42C4-AA04-0C0338D569EE}" type="pres">
      <dgm:prSet presAssocID="{50AA7CFE-C4DF-48B0-BE6C-B3B0640435EB}" presName="compositeShape" presStyleCnt="0">
        <dgm:presLayoutVars>
          <dgm:chMax val="7"/>
          <dgm:dir/>
          <dgm:resizeHandles val="exact"/>
        </dgm:presLayoutVars>
      </dgm:prSet>
      <dgm:spPr/>
    </dgm:pt>
    <dgm:pt modelId="{9B73954A-888F-4FF0-AA9F-78029D728B4D}" type="pres">
      <dgm:prSet presAssocID="{4A634546-0588-494D-BE8E-C685F4096173}" presName="circ1" presStyleLbl="vennNode1" presStyleIdx="0" presStyleCnt="3" custLinFactNeighborX="-3129" custLinFactNeighborY="-975"/>
      <dgm:spPr/>
      <dgm:t>
        <a:bodyPr/>
        <a:lstStyle/>
        <a:p>
          <a:endParaRPr lang="en-GB"/>
        </a:p>
      </dgm:t>
    </dgm:pt>
    <dgm:pt modelId="{E0A90C5D-9592-41EF-A72F-B98B72C4B00A}" type="pres">
      <dgm:prSet presAssocID="{4A634546-0588-494D-BE8E-C685F4096173}" presName="circ1Tx" presStyleLbl="revTx" presStyleIdx="0" presStyleCnt="0">
        <dgm:presLayoutVars>
          <dgm:chMax val="0"/>
          <dgm:chPref val="0"/>
          <dgm:bulletEnabled val="1"/>
        </dgm:presLayoutVars>
      </dgm:prSet>
      <dgm:spPr/>
      <dgm:t>
        <a:bodyPr/>
        <a:lstStyle/>
        <a:p>
          <a:endParaRPr lang="en-GB"/>
        </a:p>
      </dgm:t>
    </dgm:pt>
    <dgm:pt modelId="{398BCFE9-D3B3-4554-92B0-8A8DDA7C03E8}" type="pres">
      <dgm:prSet presAssocID="{BE2FFBBB-17C0-4F8D-8786-6E72D360A7DD}" presName="circ2" presStyleLbl="vennNode1" presStyleIdx="1" presStyleCnt="3" custScaleX="146136" custLinFactNeighborX="13587" custLinFactNeighborY="2120"/>
      <dgm:spPr/>
      <dgm:t>
        <a:bodyPr/>
        <a:lstStyle/>
        <a:p>
          <a:endParaRPr lang="en-GB"/>
        </a:p>
      </dgm:t>
    </dgm:pt>
    <dgm:pt modelId="{D4D1B07F-2569-4C08-A0F3-2AFFCC00AC6E}" type="pres">
      <dgm:prSet presAssocID="{BE2FFBBB-17C0-4F8D-8786-6E72D360A7DD}" presName="circ2Tx" presStyleLbl="revTx" presStyleIdx="0" presStyleCnt="0">
        <dgm:presLayoutVars>
          <dgm:chMax val="0"/>
          <dgm:chPref val="0"/>
          <dgm:bulletEnabled val="1"/>
        </dgm:presLayoutVars>
      </dgm:prSet>
      <dgm:spPr/>
      <dgm:t>
        <a:bodyPr/>
        <a:lstStyle/>
        <a:p>
          <a:endParaRPr lang="en-GB"/>
        </a:p>
      </dgm:t>
    </dgm:pt>
    <dgm:pt modelId="{E299504A-AED7-4D6D-BFDD-055301161DD1}" type="pres">
      <dgm:prSet presAssocID="{ECC293D5-2B2B-4D36-9C6F-69736A35BE5D}" presName="circ3" presStyleLbl="vennNode1" presStyleIdx="2" presStyleCnt="3" custScaleX="156217" custLinFactNeighborX="9027" custLinFactNeighborY="-5597"/>
      <dgm:spPr/>
      <dgm:t>
        <a:bodyPr/>
        <a:lstStyle/>
        <a:p>
          <a:endParaRPr lang="en-GB"/>
        </a:p>
      </dgm:t>
    </dgm:pt>
    <dgm:pt modelId="{479E257F-D610-49DF-B4D4-5493F77A103B}" type="pres">
      <dgm:prSet presAssocID="{ECC293D5-2B2B-4D36-9C6F-69736A35BE5D}" presName="circ3Tx" presStyleLbl="revTx" presStyleIdx="0" presStyleCnt="0">
        <dgm:presLayoutVars>
          <dgm:chMax val="0"/>
          <dgm:chPref val="0"/>
          <dgm:bulletEnabled val="1"/>
        </dgm:presLayoutVars>
      </dgm:prSet>
      <dgm:spPr/>
      <dgm:t>
        <a:bodyPr/>
        <a:lstStyle/>
        <a:p>
          <a:endParaRPr lang="en-GB"/>
        </a:p>
      </dgm:t>
    </dgm:pt>
  </dgm:ptLst>
  <dgm:cxnLst>
    <dgm:cxn modelId="{96691D77-2C2A-4564-89BF-4E5B479AF23C}" type="presOf" srcId="{BE2FFBBB-17C0-4F8D-8786-6E72D360A7DD}" destId="{D4D1B07F-2569-4C08-A0F3-2AFFCC00AC6E}" srcOrd="1" destOrd="0" presId="urn:microsoft.com/office/officeart/2005/8/layout/venn1"/>
    <dgm:cxn modelId="{794A72FE-40A0-4BC0-B47F-2F39A810FA3E}" srcId="{50AA7CFE-C4DF-48B0-BE6C-B3B0640435EB}" destId="{BE2FFBBB-17C0-4F8D-8786-6E72D360A7DD}" srcOrd="1" destOrd="0" parTransId="{296421CE-F715-40B7-9C88-19163C9D3839}" sibTransId="{DEF28206-4B39-459A-8B8D-DC442DB88C37}"/>
    <dgm:cxn modelId="{40F1F036-DE6A-48B4-8ADE-40319370DDB4}" srcId="{50AA7CFE-C4DF-48B0-BE6C-B3B0640435EB}" destId="{4A634546-0588-494D-BE8E-C685F4096173}" srcOrd="0" destOrd="0" parTransId="{DB29CD2F-F7D5-4D0D-9348-679FCE3E7151}" sibTransId="{1D541255-58B8-49A1-B9D3-CCEC6B81E3BA}"/>
    <dgm:cxn modelId="{C7DB16B4-149C-4C43-9992-EC24E8583173}" type="presOf" srcId="{ECC293D5-2B2B-4D36-9C6F-69736A35BE5D}" destId="{479E257F-D610-49DF-B4D4-5493F77A103B}" srcOrd="1" destOrd="0" presId="urn:microsoft.com/office/officeart/2005/8/layout/venn1"/>
    <dgm:cxn modelId="{08063001-155A-43CE-90C6-53EACEFDD23B}" type="presOf" srcId="{BE2FFBBB-17C0-4F8D-8786-6E72D360A7DD}" destId="{398BCFE9-D3B3-4554-92B0-8A8DDA7C03E8}" srcOrd="0" destOrd="0" presId="urn:microsoft.com/office/officeart/2005/8/layout/venn1"/>
    <dgm:cxn modelId="{40F23109-84A2-41B1-9B45-BD3B261A3616}" type="presOf" srcId="{50AA7CFE-C4DF-48B0-BE6C-B3B0640435EB}" destId="{F8DD213D-E497-42C4-AA04-0C0338D569EE}" srcOrd="0" destOrd="0" presId="urn:microsoft.com/office/officeart/2005/8/layout/venn1"/>
    <dgm:cxn modelId="{A2693BDD-33D8-4315-B4B5-7628E260315E}" type="presOf" srcId="{4A634546-0588-494D-BE8E-C685F4096173}" destId="{9B73954A-888F-4FF0-AA9F-78029D728B4D}" srcOrd="0" destOrd="0" presId="urn:microsoft.com/office/officeart/2005/8/layout/venn1"/>
    <dgm:cxn modelId="{4F620B18-7413-4B00-8D06-AD8D7BB57A95}" srcId="{50AA7CFE-C4DF-48B0-BE6C-B3B0640435EB}" destId="{ECC293D5-2B2B-4D36-9C6F-69736A35BE5D}" srcOrd="2" destOrd="0" parTransId="{1A378CAC-DC9D-451C-84C2-1491798B4D31}" sibTransId="{27A81DCB-5C50-409E-8116-02236E774E74}"/>
    <dgm:cxn modelId="{E3E43D7E-ADC9-4BB2-8D53-EE6C5361CDAF}" type="presOf" srcId="{ECC293D5-2B2B-4D36-9C6F-69736A35BE5D}" destId="{E299504A-AED7-4D6D-BFDD-055301161DD1}" srcOrd="0" destOrd="0" presId="urn:microsoft.com/office/officeart/2005/8/layout/venn1"/>
    <dgm:cxn modelId="{B223F88B-66E3-4CD6-B9F6-E3AB92FA57A5}" type="presOf" srcId="{4A634546-0588-494D-BE8E-C685F4096173}" destId="{E0A90C5D-9592-41EF-A72F-B98B72C4B00A}" srcOrd="1" destOrd="0" presId="urn:microsoft.com/office/officeart/2005/8/layout/venn1"/>
    <dgm:cxn modelId="{9A7007CA-8E02-4F1A-A0AA-1C3E469409DD}" type="presParOf" srcId="{F8DD213D-E497-42C4-AA04-0C0338D569EE}" destId="{9B73954A-888F-4FF0-AA9F-78029D728B4D}" srcOrd="0" destOrd="0" presId="urn:microsoft.com/office/officeart/2005/8/layout/venn1"/>
    <dgm:cxn modelId="{37B7BB2B-0B6D-419C-A1E7-E2EE6E4775C2}" type="presParOf" srcId="{F8DD213D-E497-42C4-AA04-0C0338D569EE}" destId="{E0A90C5D-9592-41EF-A72F-B98B72C4B00A}" srcOrd="1" destOrd="0" presId="urn:microsoft.com/office/officeart/2005/8/layout/venn1"/>
    <dgm:cxn modelId="{73CD1BFE-FA3B-4990-8550-134BE913CCCD}" type="presParOf" srcId="{F8DD213D-E497-42C4-AA04-0C0338D569EE}" destId="{398BCFE9-D3B3-4554-92B0-8A8DDA7C03E8}" srcOrd="2" destOrd="0" presId="urn:microsoft.com/office/officeart/2005/8/layout/venn1"/>
    <dgm:cxn modelId="{9FDD018C-D3BF-4B92-A511-7D6F1F17D983}" type="presParOf" srcId="{F8DD213D-E497-42C4-AA04-0C0338D569EE}" destId="{D4D1B07F-2569-4C08-A0F3-2AFFCC00AC6E}" srcOrd="3" destOrd="0" presId="urn:microsoft.com/office/officeart/2005/8/layout/venn1"/>
    <dgm:cxn modelId="{FCC3C1B5-A630-48CB-90C6-FE29F659C883}" type="presParOf" srcId="{F8DD213D-E497-42C4-AA04-0C0338D569EE}" destId="{E299504A-AED7-4D6D-BFDD-055301161DD1}" srcOrd="4" destOrd="0" presId="urn:microsoft.com/office/officeart/2005/8/layout/venn1"/>
    <dgm:cxn modelId="{D619BCCA-E99A-488D-B3AE-DFFB9E62C0FB}" type="presParOf" srcId="{F8DD213D-E497-42C4-AA04-0C0338D569EE}" destId="{479E257F-D610-49DF-B4D4-5493F77A103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A64D40-2100-4643-9C28-C9100866DE11}" type="doc">
      <dgm:prSet loTypeId="urn:microsoft.com/office/officeart/2005/8/layout/vList4" loCatId="list" qsTypeId="urn:microsoft.com/office/officeart/2005/8/quickstyle/3d2" qsCatId="3D" csTypeId="urn:microsoft.com/office/officeart/2005/8/colors/accent2_5" csCatId="accent2" phldr="1"/>
      <dgm:spPr/>
      <dgm:t>
        <a:bodyPr/>
        <a:lstStyle/>
        <a:p>
          <a:endParaRPr lang="en-GB"/>
        </a:p>
      </dgm:t>
    </dgm:pt>
    <dgm:pt modelId="{8092C3C2-7B9F-421E-83B0-4B27F3FD6A8B}">
      <dgm:prSet custT="1"/>
      <dgm:spPr>
        <a:solidFill>
          <a:srgbClr val="002060"/>
        </a:solidFill>
      </dgm:spPr>
      <dgm:t>
        <a:bodyPr/>
        <a:lstStyle/>
        <a:p>
          <a:r>
            <a:rPr lang="en-GB" sz="2400" b="1" baseline="0" dirty="0" smtClean="0"/>
            <a:t>M</a:t>
          </a:r>
          <a:r>
            <a:rPr lang="es-ES" sz="2400" b="1" baseline="0" dirty="0" err="1" smtClean="0"/>
            <a:t>edidas</a:t>
          </a:r>
          <a:r>
            <a:rPr lang="es-ES" sz="2400" b="1" baseline="0" dirty="0" smtClean="0"/>
            <a:t> sobre clima y energía para 2030 (CPDN de Europa)</a:t>
          </a:r>
          <a:endParaRPr lang="en-GB" sz="2400" b="1" baseline="0" dirty="0">
            <a:latin typeface="+mn-lt"/>
          </a:endParaRPr>
        </a:p>
      </dgm:t>
    </dgm:pt>
    <dgm:pt modelId="{716C97E7-AE74-464C-B29E-18F0F3E0B914}" type="parTrans" cxnId="{EA410DFF-A3C4-490D-81D6-73F84D9259B6}">
      <dgm:prSet/>
      <dgm:spPr/>
      <dgm:t>
        <a:bodyPr/>
        <a:lstStyle/>
        <a:p>
          <a:endParaRPr lang="en-GB"/>
        </a:p>
      </dgm:t>
    </dgm:pt>
    <dgm:pt modelId="{2B056CEA-40D2-49AB-9172-1F0CA4F59783}" type="sibTrans" cxnId="{EA410DFF-A3C4-490D-81D6-73F84D9259B6}">
      <dgm:prSet/>
      <dgm:spPr/>
      <dgm:t>
        <a:bodyPr/>
        <a:lstStyle/>
        <a:p>
          <a:endParaRPr lang="en-GB"/>
        </a:p>
      </dgm:t>
    </dgm:pt>
    <dgm:pt modelId="{03643692-A3C8-481C-BC66-0A1F47389DF9}">
      <dgm:prSet custT="1"/>
      <dgm:spPr>
        <a:solidFill>
          <a:schemeClr val="accent4">
            <a:lumMod val="75000"/>
          </a:schemeClr>
        </a:solidFill>
      </dgm:spPr>
      <dgm:t>
        <a:bodyPr/>
        <a:lstStyle/>
        <a:p>
          <a:r>
            <a:rPr lang="es-ES" sz="2400" b="1" dirty="0" smtClean="0">
              <a:latin typeface="+mn-lt"/>
            </a:rPr>
            <a:t>Integración de la acción por el clima en todos los instrumentos de financiación de la </a:t>
          </a:r>
          <a:r>
            <a:rPr lang="en-GB" sz="2400" b="1" dirty="0" smtClean="0">
              <a:latin typeface="+mn-lt"/>
              <a:ea typeface="Times New Roman"/>
            </a:rPr>
            <a:t>UE </a:t>
          </a:r>
          <a:endParaRPr lang="en-GB" sz="2400" b="1" dirty="0">
            <a:latin typeface="+mn-lt"/>
            <a:ea typeface="Times New Roman"/>
          </a:endParaRPr>
        </a:p>
      </dgm:t>
    </dgm:pt>
    <dgm:pt modelId="{CDF309D8-A03E-4860-ADE7-314A54443E0F}" type="parTrans" cxnId="{9C4B05DA-AC99-45DB-AE03-9F78888ACF51}">
      <dgm:prSet/>
      <dgm:spPr/>
      <dgm:t>
        <a:bodyPr/>
        <a:lstStyle/>
        <a:p>
          <a:endParaRPr lang="en-GB"/>
        </a:p>
      </dgm:t>
    </dgm:pt>
    <dgm:pt modelId="{EACD4BD9-4B0B-43CA-BFA4-2B5B35241A00}" type="sibTrans" cxnId="{9C4B05DA-AC99-45DB-AE03-9F78888ACF51}">
      <dgm:prSet/>
      <dgm:spPr/>
      <dgm:t>
        <a:bodyPr/>
        <a:lstStyle/>
        <a:p>
          <a:endParaRPr lang="en-GB"/>
        </a:p>
      </dgm:t>
    </dgm:pt>
    <dgm:pt modelId="{69885426-8F83-4C1D-9580-6D5D1A96EF62}">
      <dgm:prSet custT="1"/>
      <dgm:spPr>
        <a:solidFill>
          <a:schemeClr val="accent4">
            <a:lumMod val="75000"/>
          </a:schemeClr>
        </a:solidFill>
      </dgm:spPr>
      <dgm:t>
        <a:bodyPr/>
        <a:lstStyle/>
        <a:p>
          <a:r>
            <a:rPr lang="en-GB" sz="2400" b="1" dirty="0" err="1" smtClean="0"/>
            <a:t>Estrategia</a:t>
          </a:r>
          <a:r>
            <a:rPr lang="en-GB" sz="2400" b="1" dirty="0" smtClean="0"/>
            <a:t> </a:t>
          </a:r>
          <a:r>
            <a:rPr lang="en-GB" sz="2400" b="1" dirty="0" err="1" smtClean="0"/>
            <a:t>Europea</a:t>
          </a:r>
          <a:r>
            <a:rPr lang="en-GB" sz="2400" b="1" dirty="0" smtClean="0"/>
            <a:t> de </a:t>
          </a:r>
          <a:r>
            <a:rPr lang="en-GB" sz="2400" b="1" dirty="0" err="1" smtClean="0"/>
            <a:t>Adaptación</a:t>
          </a:r>
          <a:endParaRPr lang="en-GB" sz="2400" b="1" dirty="0" smtClean="0"/>
        </a:p>
      </dgm:t>
    </dgm:pt>
    <dgm:pt modelId="{C64A02E4-C719-4BFF-80BE-920AFF85FF44}" type="sibTrans" cxnId="{9E43F4CA-3991-4090-9D3D-83F5ED5D7E9E}">
      <dgm:prSet/>
      <dgm:spPr/>
      <dgm:t>
        <a:bodyPr/>
        <a:lstStyle/>
        <a:p>
          <a:endParaRPr lang="en-GB"/>
        </a:p>
      </dgm:t>
    </dgm:pt>
    <dgm:pt modelId="{CA61E491-DC9F-4710-8ED6-A545F0197234}" type="parTrans" cxnId="{9E43F4CA-3991-4090-9D3D-83F5ED5D7E9E}">
      <dgm:prSet/>
      <dgm:spPr/>
      <dgm:t>
        <a:bodyPr/>
        <a:lstStyle/>
        <a:p>
          <a:endParaRPr lang="en-GB"/>
        </a:p>
      </dgm:t>
    </dgm:pt>
    <dgm:pt modelId="{482F8665-30A6-4C8E-B5FC-B77BD941D588}" type="pres">
      <dgm:prSet presAssocID="{3EA64D40-2100-4643-9C28-C9100866DE11}" presName="linear" presStyleCnt="0">
        <dgm:presLayoutVars>
          <dgm:dir/>
          <dgm:resizeHandles val="exact"/>
        </dgm:presLayoutVars>
      </dgm:prSet>
      <dgm:spPr/>
      <dgm:t>
        <a:bodyPr/>
        <a:lstStyle/>
        <a:p>
          <a:endParaRPr lang="en-GB"/>
        </a:p>
      </dgm:t>
    </dgm:pt>
    <dgm:pt modelId="{D75A32DB-3E42-4CAE-A283-417593EA8005}" type="pres">
      <dgm:prSet presAssocID="{8092C3C2-7B9F-421E-83B0-4B27F3FD6A8B}" presName="comp" presStyleCnt="0"/>
      <dgm:spPr/>
      <dgm:t>
        <a:bodyPr/>
        <a:lstStyle/>
        <a:p>
          <a:endParaRPr lang="en-GB"/>
        </a:p>
      </dgm:t>
    </dgm:pt>
    <dgm:pt modelId="{1758A646-F84C-4106-8FF1-6F937526C493}" type="pres">
      <dgm:prSet presAssocID="{8092C3C2-7B9F-421E-83B0-4B27F3FD6A8B}" presName="box" presStyleLbl="node1" presStyleIdx="0" presStyleCnt="3"/>
      <dgm:spPr/>
      <dgm:t>
        <a:bodyPr/>
        <a:lstStyle/>
        <a:p>
          <a:endParaRPr lang="en-GB"/>
        </a:p>
      </dgm:t>
    </dgm:pt>
    <dgm:pt modelId="{FD0C98F0-2E6B-4BB5-8519-87CFF870A3A5}" type="pres">
      <dgm:prSet presAssocID="{8092C3C2-7B9F-421E-83B0-4B27F3FD6A8B}" presName="img" presStyleLbl="fgImgPlace1" presStyleIdx="0" presStyleCnt="3" custLinFactNeighborX="917" custLinFactNeighborY="1535"/>
      <dgm:spPr>
        <a:blipFill rotWithShape="1">
          <a:blip xmlns:r="http://schemas.openxmlformats.org/officeDocument/2006/relationships" r:embed="rId1"/>
          <a:stretch>
            <a:fillRect/>
          </a:stretch>
        </a:blipFill>
      </dgm:spPr>
      <dgm:t>
        <a:bodyPr/>
        <a:lstStyle/>
        <a:p>
          <a:endParaRPr lang="en-GB"/>
        </a:p>
      </dgm:t>
    </dgm:pt>
    <dgm:pt modelId="{33AE878C-E435-4E9C-A200-5BFD8A900FCF}" type="pres">
      <dgm:prSet presAssocID="{8092C3C2-7B9F-421E-83B0-4B27F3FD6A8B}" presName="text" presStyleLbl="node1" presStyleIdx="0" presStyleCnt="3">
        <dgm:presLayoutVars>
          <dgm:bulletEnabled val="1"/>
        </dgm:presLayoutVars>
      </dgm:prSet>
      <dgm:spPr/>
      <dgm:t>
        <a:bodyPr/>
        <a:lstStyle/>
        <a:p>
          <a:endParaRPr lang="en-GB"/>
        </a:p>
      </dgm:t>
    </dgm:pt>
    <dgm:pt modelId="{4289AA5F-396F-470C-8C8E-2F1D4755FA28}" type="pres">
      <dgm:prSet presAssocID="{2B056CEA-40D2-49AB-9172-1F0CA4F59783}" presName="spacer" presStyleCnt="0"/>
      <dgm:spPr/>
      <dgm:t>
        <a:bodyPr/>
        <a:lstStyle/>
        <a:p>
          <a:endParaRPr lang="en-GB"/>
        </a:p>
      </dgm:t>
    </dgm:pt>
    <dgm:pt modelId="{64316C53-2AF9-4AD8-97B5-41B1309213F4}" type="pres">
      <dgm:prSet presAssocID="{69885426-8F83-4C1D-9580-6D5D1A96EF62}" presName="comp" presStyleCnt="0"/>
      <dgm:spPr/>
      <dgm:t>
        <a:bodyPr/>
        <a:lstStyle/>
        <a:p>
          <a:endParaRPr lang="en-GB"/>
        </a:p>
      </dgm:t>
    </dgm:pt>
    <dgm:pt modelId="{D2690D94-7578-453E-ACAD-CB4A0637DF95}" type="pres">
      <dgm:prSet presAssocID="{69885426-8F83-4C1D-9580-6D5D1A96EF62}" presName="box" presStyleLbl="node1" presStyleIdx="1" presStyleCnt="3"/>
      <dgm:spPr/>
      <dgm:t>
        <a:bodyPr/>
        <a:lstStyle/>
        <a:p>
          <a:endParaRPr lang="en-GB"/>
        </a:p>
      </dgm:t>
    </dgm:pt>
    <dgm:pt modelId="{8C0BC395-0349-4F6A-A6D6-EBD370A89654}" type="pres">
      <dgm:prSet presAssocID="{69885426-8F83-4C1D-9580-6D5D1A96EF62}" presName="img" presStyleLbl="fgImgPlace1" presStyleIdx="1" presStyleCnt="3" custLinFactNeighborX="-118" custLinFactNeighborY="2749"/>
      <dgm:spPr>
        <a:blipFill rotWithShape="1">
          <a:blip xmlns:r="http://schemas.openxmlformats.org/officeDocument/2006/relationships" r:embed="rId2"/>
          <a:stretch>
            <a:fillRect/>
          </a:stretch>
        </a:blipFill>
      </dgm:spPr>
      <dgm:t>
        <a:bodyPr/>
        <a:lstStyle/>
        <a:p>
          <a:endParaRPr lang="en-GB"/>
        </a:p>
      </dgm:t>
    </dgm:pt>
    <dgm:pt modelId="{33676B78-0B58-4F65-92CC-46E7DC3B9271}" type="pres">
      <dgm:prSet presAssocID="{69885426-8F83-4C1D-9580-6D5D1A96EF62}" presName="text" presStyleLbl="node1" presStyleIdx="1" presStyleCnt="3">
        <dgm:presLayoutVars>
          <dgm:bulletEnabled val="1"/>
        </dgm:presLayoutVars>
      </dgm:prSet>
      <dgm:spPr/>
      <dgm:t>
        <a:bodyPr/>
        <a:lstStyle/>
        <a:p>
          <a:endParaRPr lang="en-GB"/>
        </a:p>
      </dgm:t>
    </dgm:pt>
    <dgm:pt modelId="{6BF8082F-39FF-42A7-88A0-875B3173EF3B}" type="pres">
      <dgm:prSet presAssocID="{C64A02E4-C719-4BFF-80BE-920AFF85FF44}" presName="spacer" presStyleCnt="0"/>
      <dgm:spPr/>
      <dgm:t>
        <a:bodyPr/>
        <a:lstStyle/>
        <a:p>
          <a:endParaRPr lang="en-GB"/>
        </a:p>
      </dgm:t>
    </dgm:pt>
    <dgm:pt modelId="{20F978B8-ED7A-46BB-AF1A-4E415EC2027A}" type="pres">
      <dgm:prSet presAssocID="{03643692-A3C8-481C-BC66-0A1F47389DF9}" presName="comp" presStyleCnt="0"/>
      <dgm:spPr/>
      <dgm:t>
        <a:bodyPr/>
        <a:lstStyle/>
        <a:p>
          <a:endParaRPr lang="en-GB"/>
        </a:p>
      </dgm:t>
    </dgm:pt>
    <dgm:pt modelId="{4A804F63-34EF-43C2-86BE-943E81E1BE67}" type="pres">
      <dgm:prSet presAssocID="{03643692-A3C8-481C-BC66-0A1F47389DF9}" presName="box" presStyleLbl="node1" presStyleIdx="2" presStyleCnt="3" custLinFactNeighborY="7082"/>
      <dgm:spPr/>
      <dgm:t>
        <a:bodyPr/>
        <a:lstStyle/>
        <a:p>
          <a:endParaRPr lang="en-GB"/>
        </a:p>
      </dgm:t>
    </dgm:pt>
    <dgm:pt modelId="{5B568F21-1A8B-4614-A0F8-DC292BE32DFD}" type="pres">
      <dgm:prSet presAssocID="{03643692-A3C8-481C-BC66-0A1F47389DF9}"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A8A13E3E-27C8-4749-AEFC-81AE77179715}" type="pres">
      <dgm:prSet presAssocID="{03643692-A3C8-481C-BC66-0A1F47389DF9}" presName="text" presStyleLbl="node1" presStyleIdx="2" presStyleCnt="3">
        <dgm:presLayoutVars>
          <dgm:bulletEnabled val="1"/>
        </dgm:presLayoutVars>
      </dgm:prSet>
      <dgm:spPr/>
      <dgm:t>
        <a:bodyPr/>
        <a:lstStyle/>
        <a:p>
          <a:endParaRPr lang="en-GB"/>
        </a:p>
      </dgm:t>
    </dgm:pt>
  </dgm:ptLst>
  <dgm:cxnLst>
    <dgm:cxn modelId="{74529919-4687-4EAE-AF16-C32015B131C1}" type="presOf" srcId="{69885426-8F83-4C1D-9580-6D5D1A96EF62}" destId="{33676B78-0B58-4F65-92CC-46E7DC3B9271}" srcOrd="1" destOrd="0" presId="urn:microsoft.com/office/officeart/2005/8/layout/vList4"/>
    <dgm:cxn modelId="{C93D27AA-EDE5-4E4B-B3AE-476D87BC52FD}" type="presOf" srcId="{69885426-8F83-4C1D-9580-6D5D1A96EF62}" destId="{D2690D94-7578-453E-ACAD-CB4A0637DF95}" srcOrd="0" destOrd="0" presId="urn:microsoft.com/office/officeart/2005/8/layout/vList4"/>
    <dgm:cxn modelId="{82FA63F0-2BAE-46C8-BD69-72957A9E1CFC}" type="presOf" srcId="{03643692-A3C8-481C-BC66-0A1F47389DF9}" destId="{A8A13E3E-27C8-4749-AEFC-81AE77179715}" srcOrd="1" destOrd="0" presId="urn:microsoft.com/office/officeart/2005/8/layout/vList4"/>
    <dgm:cxn modelId="{9E43F4CA-3991-4090-9D3D-83F5ED5D7E9E}" srcId="{3EA64D40-2100-4643-9C28-C9100866DE11}" destId="{69885426-8F83-4C1D-9580-6D5D1A96EF62}" srcOrd="1" destOrd="0" parTransId="{CA61E491-DC9F-4710-8ED6-A545F0197234}" sibTransId="{C64A02E4-C719-4BFF-80BE-920AFF85FF44}"/>
    <dgm:cxn modelId="{578B0898-AD42-40F5-976D-30F772DFBF62}" type="presOf" srcId="{3EA64D40-2100-4643-9C28-C9100866DE11}" destId="{482F8665-30A6-4C8E-B5FC-B77BD941D588}" srcOrd="0" destOrd="0" presId="urn:microsoft.com/office/officeart/2005/8/layout/vList4"/>
    <dgm:cxn modelId="{881C8ADF-DD5C-4CAC-A7B8-1A5E1DCD69C4}" type="presOf" srcId="{8092C3C2-7B9F-421E-83B0-4B27F3FD6A8B}" destId="{33AE878C-E435-4E9C-A200-5BFD8A900FCF}" srcOrd="1" destOrd="0" presId="urn:microsoft.com/office/officeart/2005/8/layout/vList4"/>
    <dgm:cxn modelId="{527E55F3-15DB-4A72-AAEF-34560837F544}" type="presOf" srcId="{03643692-A3C8-481C-BC66-0A1F47389DF9}" destId="{4A804F63-34EF-43C2-86BE-943E81E1BE67}" srcOrd="0" destOrd="0" presId="urn:microsoft.com/office/officeart/2005/8/layout/vList4"/>
    <dgm:cxn modelId="{9C4B05DA-AC99-45DB-AE03-9F78888ACF51}" srcId="{3EA64D40-2100-4643-9C28-C9100866DE11}" destId="{03643692-A3C8-481C-BC66-0A1F47389DF9}" srcOrd="2" destOrd="0" parTransId="{CDF309D8-A03E-4860-ADE7-314A54443E0F}" sibTransId="{EACD4BD9-4B0B-43CA-BFA4-2B5B35241A00}"/>
    <dgm:cxn modelId="{3D3C0CB5-C835-4A17-8CA2-DF5C1D784360}" type="presOf" srcId="{8092C3C2-7B9F-421E-83B0-4B27F3FD6A8B}" destId="{1758A646-F84C-4106-8FF1-6F937526C493}" srcOrd="0" destOrd="0" presId="urn:microsoft.com/office/officeart/2005/8/layout/vList4"/>
    <dgm:cxn modelId="{EA410DFF-A3C4-490D-81D6-73F84D9259B6}" srcId="{3EA64D40-2100-4643-9C28-C9100866DE11}" destId="{8092C3C2-7B9F-421E-83B0-4B27F3FD6A8B}" srcOrd="0" destOrd="0" parTransId="{716C97E7-AE74-464C-B29E-18F0F3E0B914}" sibTransId="{2B056CEA-40D2-49AB-9172-1F0CA4F59783}"/>
    <dgm:cxn modelId="{2C7A9801-4C18-47E0-9363-FA5526E3E5AD}" type="presParOf" srcId="{482F8665-30A6-4C8E-B5FC-B77BD941D588}" destId="{D75A32DB-3E42-4CAE-A283-417593EA8005}" srcOrd="0" destOrd="0" presId="urn:microsoft.com/office/officeart/2005/8/layout/vList4"/>
    <dgm:cxn modelId="{A0047555-E231-4096-AE8C-3E0DCF40302F}" type="presParOf" srcId="{D75A32DB-3E42-4CAE-A283-417593EA8005}" destId="{1758A646-F84C-4106-8FF1-6F937526C493}" srcOrd="0" destOrd="0" presId="urn:microsoft.com/office/officeart/2005/8/layout/vList4"/>
    <dgm:cxn modelId="{5D50CFF1-989C-4B18-B18A-A6D67D71E5D6}" type="presParOf" srcId="{D75A32DB-3E42-4CAE-A283-417593EA8005}" destId="{FD0C98F0-2E6B-4BB5-8519-87CFF870A3A5}" srcOrd="1" destOrd="0" presId="urn:microsoft.com/office/officeart/2005/8/layout/vList4"/>
    <dgm:cxn modelId="{1FEF039A-0790-4DC4-B902-F7C11F61F0B0}" type="presParOf" srcId="{D75A32DB-3E42-4CAE-A283-417593EA8005}" destId="{33AE878C-E435-4E9C-A200-5BFD8A900FCF}" srcOrd="2" destOrd="0" presId="urn:microsoft.com/office/officeart/2005/8/layout/vList4"/>
    <dgm:cxn modelId="{85407101-6408-4729-82D0-3639CB62C556}" type="presParOf" srcId="{482F8665-30A6-4C8E-B5FC-B77BD941D588}" destId="{4289AA5F-396F-470C-8C8E-2F1D4755FA28}" srcOrd="1" destOrd="0" presId="urn:microsoft.com/office/officeart/2005/8/layout/vList4"/>
    <dgm:cxn modelId="{A0F9F89C-D58C-4796-9255-D54A3F651BCF}" type="presParOf" srcId="{482F8665-30A6-4C8E-B5FC-B77BD941D588}" destId="{64316C53-2AF9-4AD8-97B5-41B1309213F4}" srcOrd="2" destOrd="0" presId="urn:microsoft.com/office/officeart/2005/8/layout/vList4"/>
    <dgm:cxn modelId="{FCB37774-9696-47F6-A965-27915CAC4D22}" type="presParOf" srcId="{64316C53-2AF9-4AD8-97B5-41B1309213F4}" destId="{D2690D94-7578-453E-ACAD-CB4A0637DF95}" srcOrd="0" destOrd="0" presId="urn:microsoft.com/office/officeart/2005/8/layout/vList4"/>
    <dgm:cxn modelId="{F2E868E1-0C81-467E-9E5E-CC7245CAAD30}" type="presParOf" srcId="{64316C53-2AF9-4AD8-97B5-41B1309213F4}" destId="{8C0BC395-0349-4F6A-A6D6-EBD370A89654}" srcOrd="1" destOrd="0" presId="urn:microsoft.com/office/officeart/2005/8/layout/vList4"/>
    <dgm:cxn modelId="{C01B4D2C-D4E6-4AB2-B231-774CAC350BD0}" type="presParOf" srcId="{64316C53-2AF9-4AD8-97B5-41B1309213F4}" destId="{33676B78-0B58-4F65-92CC-46E7DC3B9271}" srcOrd="2" destOrd="0" presId="urn:microsoft.com/office/officeart/2005/8/layout/vList4"/>
    <dgm:cxn modelId="{CA1ADB81-5872-4EB1-949C-1F10EB532188}" type="presParOf" srcId="{482F8665-30A6-4C8E-B5FC-B77BD941D588}" destId="{6BF8082F-39FF-42A7-88A0-875B3173EF3B}" srcOrd="3" destOrd="0" presId="urn:microsoft.com/office/officeart/2005/8/layout/vList4"/>
    <dgm:cxn modelId="{55BCEC8E-2D91-4E99-B57A-5C0E029FB340}" type="presParOf" srcId="{482F8665-30A6-4C8E-B5FC-B77BD941D588}" destId="{20F978B8-ED7A-46BB-AF1A-4E415EC2027A}" srcOrd="4" destOrd="0" presId="urn:microsoft.com/office/officeart/2005/8/layout/vList4"/>
    <dgm:cxn modelId="{2F94BDC0-E23E-480A-BC85-BBBA4459E50A}" type="presParOf" srcId="{20F978B8-ED7A-46BB-AF1A-4E415EC2027A}" destId="{4A804F63-34EF-43C2-86BE-943E81E1BE67}" srcOrd="0" destOrd="0" presId="urn:microsoft.com/office/officeart/2005/8/layout/vList4"/>
    <dgm:cxn modelId="{F2FD72DC-18BA-43D7-935B-103547A98361}" type="presParOf" srcId="{20F978B8-ED7A-46BB-AF1A-4E415EC2027A}" destId="{5B568F21-1A8B-4614-A0F8-DC292BE32DFD}" srcOrd="1" destOrd="0" presId="urn:microsoft.com/office/officeart/2005/8/layout/vList4"/>
    <dgm:cxn modelId="{C12A7EF8-747B-456C-9628-FC03A68CAE0B}" type="presParOf" srcId="{20F978B8-ED7A-46BB-AF1A-4E415EC2027A}" destId="{A8A13E3E-27C8-4749-AEFC-81AE7717971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A64D40-2100-4643-9C28-C9100866DE11}" type="doc">
      <dgm:prSet loTypeId="urn:microsoft.com/office/officeart/2005/8/layout/vList4" loCatId="list" qsTypeId="urn:microsoft.com/office/officeart/2005/8/quickstyle/3d2" qsCatId="3D" csTypeId="urn:microsoft.com/office/officeart/2005/8/colors/accent2_5" csCatId="accent2" phldr="1"/>
      <dgm:spPr/>
      <dgm:t>
        <a:bodyPr/>
        <a:lstStyle/>
        <a:p>
          <a:endParaRPr lang="en-GB"/>
        </a:p>
      </dgm:t>
    </dgm:pt>
    <dgm:pt modelId="{8092C3C2-7B9F-421E-83B0-4B27F3FD6A8B}">
      <dgm:prSet custT="1"/>
      <dgm:spPr>
        <a:solidFill>
          <a:srgbClr val="002060"/>
        </a:solidFill>
      </dgm:spPr>
      <dgm:t>
        <a:bodyPr/>
        <a:lstStyle/>
        <a:p>
          <a:r>
            <a:rPr lang="en-GB" sz="2400" b="1" dirty="0" smtClean="0"/>
            <a:t>M</a:t>
          </a:r>
          <a:r>
            <a:rPr lang="es-ES" sz="2400" b="1" dirty="0" err="1" smtClean="0"/>
            <a:t>edidas</a:t>
          </a:r>
          <a:r>
            <a:rPr lang="es-ES" sz="2400" b="1" dirty="0" smtClean="0"/>
            <a:t> sobre clima y energía para 2030 (CPDN de Europa)</a:t>
          </a:r>
          <a:endParaRPr lang="en-GB" sz="2400" b="1" dirty="0">
            <a:latin typeface="+mn-lt"/>
          </a:endParaRPr>
        </a:p>
      </dgm:t>
    </dgm:pt>
    <dgm:pt modelId="{716C97E7-AE74-464C-B29E-18F0F3E0B914}" type="parTrans" cxnId="{EA410DFF-A3C4-490D-81D6-73F84D9259B6}">
      <dgm:prSet/>
      <dgm:spPr/>
      <dgm:t>
        <a:bodyPr/>
        <a:lstStyle/>
        <a:p>
          <a:endParaRPr lang="en-GB"/>
        </a:p>
      </dgm:t>
    </dgm:pt>
    <dgm:pt modelId="{2B056CEA-40D2-49AB-9172-1F0CA4F59783}" type="sibTrans" cxnId="{EA410DFF-A3C4-490D-81D6-73F84D9259B6}">
      <dgm:prSet/>
      <dgm:spPr/>
      <dgm:t>
        <a:bodyPr/>
        <a:lstStyle/>
        <a:p>
          <a:endParaRPr lang="en-GB"/>
        </a:p>
      </dgm:t>
    </dgm:pt>
    <dgm:pt modelId="{03643692-A3C8-481C-BC66-0A1F47389DF9}">
      <dgm:prSet custT="1"/>
      <dgm:spPr>
        <a:solidFill>
          <a:schemeClr val="accent4">
            <a:lumMod val="75000"/>
          </a:schemeClr>
        </a:solidFill>
      </dgm:spPr>
      <dgm:t>
        <a:bodyPr/>
        <a:lstStyle/>
        <a:p>
          <a:r>
            <a:rPr lang="es-ES" sz="2400" b="1" dirty="0" smtClean="0">
              <a:latin typeface="+mn-lt"/>
            </a:rPr>
            <a:t>Integración de la acción por el clima en todos los instrumentos de financiación de la </a:t>
          </a:r>
          <a:r>
            <a:rPr lang="en-GB" sz="2400" b="1" dirty="0" smtClean="0">
              <a:latin typeface="+mn-lt"/>
              <a:ea typeface="Times New Roman"/>
            </a:rPr>
            <a:t>UE</a:t>
          </a:r>
          <a:endParaRPr lang="en-GB" sz="2400" b="1" dirty="0">
            <a:latin typeface="+mn-lt"/>
            <a:ea typeface="Times New Roman"/>
          </a:endParaRPr>
        </a:p>
      </dgm:t>
    </dgm:pt>
    <dgm:pt modelId="{CDF309D8-A03E-4860-ADE7-314A54443E0F}" type="parTrans" cxnId="{9C4B05DA-AC99-45DB-AE03-9F78888ACF51}">
      <dgm:prSet/>
      <dgm:spPr/>
      <dgm:t>
        <a:bodyPr/>
        <a:lstStyle/>
        <a:p>
          <a:endParaRPr lang="en-GB"/>
        </a:p>
      </dgm:t>
    </dgm:pt>
    <dgm:pt modelId="{EACD4BD9-4B0B-43CA-BFA4-2B5B35241A00}" type="sibTrans" cxnId="{9C4B05DA-AC99-45DB-AE03-9F78888ACF51}">
      <dgm:prSet/>
      <dgm:spPr/>
      <dgm:t>
        <a:bodyPr/>
        <a:lstStyle/>
        <a:p>
          <a:endParaRPr lang="en-GB"/>
        </a:p>
      </dgm:t>
    </dgm:pt>
    <dgm:pt modelId="{69885426-8F83-4C1D-9580-6D5D1A96EF62}">
      <dgm:prSet custT="1"/>
      <dgm:spPr>
        <a:solidFill>
          <a:schemeClr val="accent4">
            <a:lumMod val="75000"/>
          </a:schemeClr>
        </a:solidFill>
      </dgm:spPr>
      <dgm:t>
        <a:bodyPr/>
        <a:lstStyle/>
        <a:p>
          <a:r>
            <a:rPr lang="en-GB" sz="2400" b="1" dirty="0" err="1" smtClean="0"/>
            <a:t>Estrategia</a:t>
          </a:r>
          <a:r>
            <a:rPr lang="en-GB" sz="2400" b="1" dirty="0" smtClean="0"/>
            <a:t> </a:t>
          </a:r>
          <a:r>
            <a:rPr lang="en-GB" sz="2400" b="1" dirty="0" err="1" smtClean="0"/>
            <a:t>Europea</a:t>
          </a:r>
          <a:r>
            <a:rPr lang="en-GB" sz="2400" b="1" dirty="0" smtClean="0"/>
            <a:t> de </a:t>
          </a:r>
          <a:r>
            <a:rPr lang="en-GB" sz="2400" b="1" dirty="0" err="1" smtClean="0"/>
            <a:t>Adaptación</a:t>
          </a:r>
          <a:endParaRPr lang="en-GB" sz="2400" b="1" dirty="0" smtClean="0"/>
        </a:p>
      </dgm:t>
    </dgm:pt>
    <dgm:pt modelId="{C64A02E4-C719-4BFF-80BE-920AFF85FF44}" type="sibTrans" cxnId="{9E43F4CA-3991-4090-9D3D-83F5ED5D7E9E}">
      <dgm:prSet/>
      <dgm:spPr/>
      <dgm:t>
        <a:bodyPr/>
        <a:lstStyle/>
        <a:p>
          <a:endParaRPr lang="en-GB"/>
        </a:p>
      </dgm:t>
    </dgm:pt>
    <dgm:pt modelId="{CA61E491-DC9F-4710-8ED6-A545F0197234}" type="parTrans" cxnId="{9E43F4CA-3991-4090-9D3D-83F5ED5D7E9E}">
      <dgm:prSet/>
      <dgm:spPr/>
      <dgm:t>
        <a:bodyPr/>
        <a:lstStyle/>
        <a:p>
          <a:endParaRPr lang="en-GB"/>
        </a:p>
      </dgm:t>
    </dgm:pt>
    <dgm:pt modelId="{482F8665-30A6-4C8E-B5FC-B77BD941D588}" type="pres">
      <dgm:prSet presAssocID="{3EA64D40-2100-4643-9C28-C9100866DE11}" presName="linear" presStyleCnt="0">
        <dgm:presLayoutVars>
          <dgm:dir/>
          <dgm:resizeHandles val="exact"/>
        </dgm:presLayoutVars>
      </dgm:prSet>
      <dgm:spPr/>
      <dgm:t>
        <a:bodyPr/>
        <a:lstStyle/>
        <a:p>
          <a:endParaRPr lang="en-GB"/>
        </a:p>
      </dgm:t>
    </dgm:pt>
    <dgm:pt modelId="{D75A32DB-3E42-4CAE-A283-417593EA8005}" type="pres">
      <dgm:prSet presAssocID="{8092C3C2-7B9F-421E-83B0-4B27F3FD6A8B}" presName="comp" presStyleCnt="0"/>
      <dgm:spPr/>
      <dgm:t>
        <a:bodyPr/>
        <a:lstStyle/>
        <a:p>
          <a:endParaRPr lang="en-GB"/>
        </a:p>
      </dgm:t>
    </dgm:pt>
    <dgm:pt modelId="{1758A646-F84C-4106-8FF1-6F937526C493}" type="pres">
      <dgm:prSet presAssocID="{8092C3C2-7B9F-421E-83B0-4B27F3FD6A8B}" presName="box" presStyleLbl="node1" presStyleIdx="0" presStyleCnt="3"/>
      <dgm:spPr/>
      <dgm:t>
        <a:bodyPr/>
        <a:lstStyle/>
        <a:p>
          <a:endParaRPr lang="en-GB"/>
        </a:p>
      </dgm:t>
    </dgm:pt>
    <dgm:pt modelId="{FD0C98F0-2E6B-4BB5-8519-87CFF870A3A5}" type="pres">
      <dgm:prSet presAssocID="{8092C3C2-7B9F-421E-83B0-4B27F3FD6A8B}" presName="img" presStyleLbl="fgImgPlace1" presStyleIdx="0" presStyleCnt="3" custLinFactNeighborX="917" custLinFactNeighborY="1535"/>
      <dgm:spPr>
        <a:blipFill rotWithShape="1">
          <a:blip xmlns:r="http://schemas.openxmlformats.org/officeDocument/2006/relationships" r:embed="rId1"/>
          <a:stretch>
            <a:fillRect/>
          </a:stretch>
        </a:blipFill>
      </dgm:spPr>
      <dgm:t>
        <a:bodyPr/>
        <a:lstStyle/>
        <a:p>
          <a:endParaRPr lang="en-GB"/>
        </a:p>
      </dgm:t>
    </dgm:pt>
    <dgm:pt modelId="{33AE878C-E435-4E9C-A200-5BFD8A900FCF}" type="pres">
      <dgm:prSet presAssocID="{8092C3C2-7B9F-421E-83B0-4B27F3FD6A8B}" presName="text" presStyleLbl="node1" presStyleIdx="0" presStyleCnt="3">
        <dgm:presLayoutVars>
          <dgm:bulletEnabled val="1"/>
        </dgm:presLayoutVars>
      </dgm:prSet>
      <dgm:spPr/>
      <dgm:t>
        <a:bodyPr/>
        <a:lstStyle/>
        <a:p>
          <a:endParaRPr lang="en-GB"/>
        </a:p>
      </dgm:t>
    </dgm:pt>
    <dgm:pt modelId="{4289AA5F-396F-470C-8C8E-2F1D4755FA28}" type="pres">
      <dgm:prSet presAssocID="{2B056CEA-40D2-49AB-9172-1F0CA4F59783}" presName="spacer" presStyleCnt="0"/>
      <dgm:spPr/>
      <dgm:t>
        <a:bodyPr/>
        <a:lstStyle/>
        <a:p>
          <a:endParaRPr lang="en-GB"/>
        </a:p>
      </dgm:t>
    </dgm:pt>
    <dgm:pt modelId="{64316C53-2AF9-4AD8-97B5-41B1309213F4}" type="pres">
      <dgm:prSet presAssocID="{69885426-8F83-4C1D-9580-6D5D1A96EF62}" presName="comp" presStyleCnt="0"/>
      <dgm:spPr/>
      <dgm:t>
        <a:bodyPr/>
        <a:lstStyle/>
        <a:p>
          <a:endParaRPr lang="en-GB"/>
        </a:p>
      </dgm:t>
    </dgm:pt>
    <dgm:pt modelId="{D2690D94-7578-453E-ACAD-CB4A0637DF95}" type="pres">
      <dgm:prSet presAssocID="{69885426-8F83-4C1D-9580-6D5D1A96EF62}" presName="box" presStyleLbl="node1" presStyleIdx="1" presStyleCnt="3"/>
      <dgm:spPr/>
      <dgm:t>
        <a:bodyPr/>
        <a:lstStyle/>
        <a:p>
          <a:endParaRPr lang="en-GB"/>
        </a:p>
      </dgm:t>
    </dgm:pt>
    <dgm:pt modelId="{8C0BC395-0349-4F6A-A6D6-EBD370A89654}" type="pres">
      <dgm:prSet presAssocID="{69885426-8F83-4C1D-9580-6D5D1A96EF62}" presName="img" presStyleLbl="fgImgPlace1" presStyleIdx="1" presStyleCnt="3" custLinFactNeighborX="-118" custLinFactNeighborY="2749"/>
      <dgm:spPr>
        <a:blipFill rotWithShape="1">
          <a:blip xmlns:r="http://schemas.openxmlformats.org/officeDocument/2006/relationships" r:embed="rId2"/>
          <a:stretch>
            <a:fillRect/>
          </a:stretch>
        </a:blipFill>
      </dgm:spPr>
      <dgm:t>
        <a:bodyPr/>
        <a:lstStyle/>
        <a:p>
          <a:endParaRPr lang="en-GB"/>
        </a:p>
      </dgm:t>
    </dgm:pt>
    <dgm:pt modelId="{33676B78-0B58-4F65-92CC-46E7DC3B9271}" type="pres">
      <dgm:prSet presAssocID="{69885426-8F83-4C1D-9580-6D5D1A96EF62}" presName="text" presStyleLbl="node1" presStyleIdx="1" presStyleCnt="3">
        <dgm:presLayoutVars>
          <dgm:bulletEnabled val="1"/>
        </dgm:presLayoutVars>
      </dgm:prSet>
      <dgm:spPr/>
      <dgm:t>
        <a:bodyPr/>
        <a:lstStyle/>
        <a:p>
          <a:endParaRPr lang="en-GB"/>
        </a:p>
      </dgm:t>
    </dgm:pt>
    <dgm:pt modelId="{6BF8082F-39FF-42A7-88A0-875B3173EF3B}" type="pres">
      <dgm:prSet presAssocID="{C64A02E4-C719-4BFF-80BE-920AFF85FF44}" presName="spacer" presStyleCnt="0"/>
      <dgm:spPr/>
      <dgm:t>
        <a:bodyPr/>
        <a:lstStyle/>
        <a:p>
          <a:endParaRPr lang="en-GB"/>
        </a:p>
      </dgm:t>
    </dgm:pt>
    <dgm:pt modelId="{20F978B8-ED7A-46BB-AF1A-4E415EC2027A}" type="pres">
      <dgm:prSet presAssocID="{03643692-A3C8-481C-BC66-0A1F47389DF9}" presName="comp" presStyleCnt="0"/>
      <dgm:spPr/>
      <dgm:t>
        <a:bodyPr/>
        <a:lstStyle/>
        <a:p>
          <a:endParaRPr lang="en-GB"/>
        </a:p>
      </dgm:t>
    </dgm:pt>
    <dgm:pt modelId="{4A804F63-34EF-43C2-86BE-943E81E1BE67}" type="pres">
      <dgm:prSet presAssocID="{03643692-A3C8-481C-BC66-0A1F47389DF9}" presName="box" presStyleLbl="node1" presStyleIdx="2" presStyleCnt="3" custLinFactNeighborY="7082"/>
      <dgm:spPr/>
      <dgm:t>
        <a:bodyPr/>
        <a:lstStyle/>
        <a:p>
          <a:endParaRPr lang="en-GB"/>
        </a:p>
      </dgm:t>
    </dgm:pt>
    <dgm:pt modelId="{5B568F21-1A8B-4614-A0F8-DC292BE32DFD}" type="pres">
      <dgm:prSet presAssocID="{03643692-A3C8-481C-BC66-0A1F47389DF9}"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A8A13E3E-27C8-4749-AEFC-81AE77179715}" type="pres">
      <dgm:prSet presAssocID="{03643692-A3C8-481C-BC66-0A1F47389DF9}" presName="text" presStyleLbl="node1" presStyleIdx="2" presStyleCnt="3">
        <dgm:presLayoutVars>
          <dgm:bulletEnabled val="1"/>
        </dgm:presLayoutVars>
      </dgm:prSet>
      <dgm:spPr/>
      <dgm:t>
        <a:bodyPr/>
        <a:lstStyle/>
        <a:p>
          <a:endParaRPr lang="en-GB"/>
        </a:p>
      </dgm:t>
    </dgm:pt>
  </dgm:ptLst>
  <dgm:cxnLst>
    <dgm:cxn modelId="{C2D92E2E-13AD-4CB3-9260-FE46ACD67E6C}" type="presOf" srcId="{03643692-A3C8-481C-BC66-0A1F47389DF9}" destId="{A8A13E3E-27C8-4749-AEFC-81AE77179715}" srcOrd="1" destOrd="0" presId="urn:microsoft.com/office/officeart/2005/8/layout/vList4"/>
    <dgm:cxn modelId="{4B1ACD06-5750-46D3-B9E1-88DBEB6DB829}" type="presOf" srcId="{8092C3C2-7B9F-421E-83B0-4B27F3FD6A8B}" destId="{1758A646-F84C-4106-8FF1-6F937526C493}" srcOrd="0" destOrd="0" presId="urn:microsoft.com/office/officeart/2005/8/layout/vList4"/>
    <dgm:cxn modelId="{5FD05713-9529-4400-BA57-4C44978DD404}" type="presOf" srcId="{69885426-8F83-4C1D-9580-6D5D1A96EF62}" destId="{33676B78-0B58-4F65-92CC-46E7DC3B9271}" srcOrd="1" destOrd="0" presId="urn:microsoft.com/office/officeart/2005/8/layout/vList4"/>
    <dgm:cxn modelId="{A04A11A3-C85D-4E25-8004-F29B5044412E}" type="presOf" srcId="{03643692-A3C8-481C-BC66-0A1F47389DF9}" destId="{4A804F63-34EF-43C2-86BE-943E81E1BE67}" srcOrd="0" destOrd="0" presId="urn:microsoft.com/office/officeart/2005/8/layout/vList4"/>
    <dgm:cxn modelId="{9E43F4CA-3991-4090-9D3D-83F5ED5D7E9E}" srcId="{3EA64D40-2100-4643-9C28-C9100866DE11}" destId="{69885426-8F83-4C1D-9580-6D5D1A96EF62}" srcOrd="1" destOrd="0" parTransId="{CA61E491-DC9F-4710-8ED6-A545F0197234}" sibTransId="{C64A02E4-C719-4BFF-80BE-920AFF85FF44}"/>
    <dgm:cxn modelId="{EC17A7E4-19AC-40A4-888A-458C2F90D37F}" type="presOf" srcId="{69885426-8F83-4C1D-9580-6D5D1A96EF62}" destId="{D2690D94-7578-453E-ACAD-CB4A0637DF95}" srcOrd="0" destOrd="0" presId="urn:microsoft.com/office/officeart/2005/8/layout/vList4"/>
    <dgm:cxn modelId="{9C4B05DA-AC99-45DB-AE03-9F78888ACF51}" srcId="{3EA64D40-2100-4643-9C28-C9100866DE11}" destId="{03643692-A3C8-481C-BC66-0A1F47389DF9}" srcOrd="2" destOrd="0" parTransId="{CDF309D8-A03E-4860-ADE7-314A54443E0F}" sibTransId="{EACD4BD9-4B0B-43CA-BFA4-2B5B35241A00}"/>
    <dgm:cxn modelId="{9084E1CD-6654-4F73-840C-4922BA30F4B3}" type="presOf" srcId="{3EA64D40-2100-4643-9C28-C9100866DE11}" destId="{482F8665-30A6-4C8E-B5FC-B77BD941D588}" srcOrd="0" destOrd="0" presId="urn:microsoft.com/office/officeart/2005/8/layout/vList4"/>
    <dgm:cxn modelId="{EA410DFF-A3C4-490D-81D6-73F84D9259B6}" srcId="{3EA64D40-2100-4643-9C28-C9100866DE11}" destId="{8092C3C2-7B9F-421E-83B0-4B27F3FD6A8B}" srcOrd="0" destOrd="0" parTransId="{716C97E7-AE74-464C-B29E-18F0F3E0B914}" sibTransId="{2B056CEA-40D2-49AB-9172-1F0CA4F59783}"/>
    <dgm:cxn modelId="{66B3EADE-2B61-4A92-A497-87DB8B27E0B2}" type="presOf" srcId="{8092C3C2-7B9F-421E-83B0-4B27F3FD6A8B}" destId="{33AE878C-E435-4E9C-A200-5BFD8A900FCF}" srcOrd="1" destOrd="0" presId="urn:microsoft.com/office/officeart/2005/8/layout/vList4"/>
    <dgm:cxn modelId="{7E6F6D2B-E149-4A00-B8AA-43EF5C81A904}" type="presParOf" srcId="{482F8665-30A6-4C8E-B5FC-B77BD941D588}" destId="{D75A32DB-3E42-4CAE-A283-417593EA8005}" srcOrd="0" destOrd="0" presId="urn:microsoft.com/office/officeart/2005/8/layout/vList4"/>
    <dgm:cxn modelId="{19E41835-97E4-49D7-A8F3-F2EE352B1979}" type="presParOf" srcId="{D75A32DB-3E42-4CAE-A283-417593EA8005}" destId="{1758A646-F84C-4106-8FF1-6F937526C493}" srcOrd="0" destOrd="0" presId="urn:microsoft.com/office/officeart/2005/8/layout/vList4"/>
    <dgm:cxn modelId="{FB70EF14-0855-444A-B365-830106950F83}" type="presParOf" srcId="{D75A32DB-3E42-4CAE-A283-417593EA8005}" destId="{FD0C98F0-2E6B-4BB5-8519-87CFF870A3A5}" srcOrd="1" destOrd="0" presId="urn:microsoft.com/office/officeart/2005/8/layout/vList4"/>
    <dgm:cxn modelId="{BCFFDEDE-22D0-4F13-A461-02B32CA493A6}" type="presParOf" srcId="{D75A32DB-3E42-4CAE-A283-417593EA8005}" destId="{33AE878C-E435-4E9C-A200-5BFD8A900FCF}" srcOrd="2" destOrd="0" presId="urn:microsoft.com/office/officeart/2005/8/layout/vList4"/>
    <dgm:cxn modelId="{348D696F-091F-4549-B181-10872DBBCB0B}" type="presParOf" srcId="{482F8665-30A6-4C8E-B5FC-B77BD941D588}" destId="{4289AA5F-396F-470C-8C8E-2F1D4755FA28}" srcOrd="1" destOrd="0" presId="urn:microsoft.com/office/officeart/2005/8/layout/vList4"/>
    <dgm:cxn modelId="{6765E17B-310E-4BC9-BFC5-C7D6BD2B2AE8}" type="presParOf" srcId="{482F8665-30A6-4C8E-B5FC-B77BD941D588}" destId="{64316C53-2AF9-4AD8-97B5-41B1309213F4}" srcOrd="2" destOrd="0" presId="urn:microsoft.com/office/officeart/2005/8/layout/vList4"/>
    <dgm:cxn modelId="{D733478A-DCEA-4FB9-8760-961EEC2F11BC}" type="presParOf" srcId="{64316C53-2AF9-4AD8-97B5-41B1309213F4}" destId="{D2690D94-7578-453E-ACAD-CB4A0637DF95}" srcOrd="0" destOrd="0" presId="urn:microsoft.com/office/officeart/2005/8/layout/vList4"/>
    <dgm:cxn modelId="{133B26C6-3C96-4BA3-A53D-C9D7A4508DA2}" type="presParOf" srcId="{64316C53-2AF9-4AD8-97B5-41B1309213F4}" destId="{8C0BC395-0349-4F6A-A6D6-EBD370A89654}" srcOrd="1" destOrd="0" presId="urn:microsoft.com/office/officeart/2005/8/layout/vList4"/>
    <dgm:cxn modelId="{C0A14524-72F2-496C-9853-EF363D11DD8D}" type="presParOf" srcId="{64316C53-2AF9-4AD8-97B5-41B1309213F4}" destId="{33676B78-0B58-4F65-92CC-46E7DC3B9271}" srcOrd="2" destOrd="0" presId="urn:microsoft.com/office/officeart/2005/8/layout/vList4"/>
    <dgm:cxn modelId="{A955E8C6-3EE7-419A-B0A4-BE56C07B4FCD}" type="presParOf" srcId="{482F8665-30A6-4C8E-B5FC-B77BD941D588}" destId="{6BF8082F-39FF-42A7-88A0-875B3173EF3B}" srcOrd="3" destOrd="0" presId="urn:microsoft.com/office/officeart/2005/8/layout/vList4"/>
    <dgm:cxn modelId="{D87D64D5-4D44-4946-B9CE-86EFA17667A2}" type="presParOf" srcId="{482F8665-30A6-4C8E-B5FC-B77BD941D588}" destId="{20F978B8-ED7A-46BB-AF1A-4E415EC2027A}" srcOrd="4" destOrd="0" presId="urn:microsoft.com/office/officeart/2005/8/layout/vList4"/>
    <dgm:cxn modelId="{1EAF35C8-30D1-4B72-A735-EC2085AB0B1F}" type="presParOf" srcId="{20F978B8-ED7A-46BB-AF1A-4E415EC2027A}" destId="{4A804F63-34EF-43C2-86BE-943E81E1BE67}" srcOrd="0" destOrd="0" presId="urn:microsoft.com/office/officeart/2005/8/layout/vList4"/>
    <dgm:cxn modelId="{9AFDF765-4781-47E4-BAD6-821C7B5F36A6}" type="presParOf" srcId="{20F978B8-ED7A-46BB-AF1A-4E415EC2027A}" destId="{5B568F21-1A8B-4614-A0F8-DC292BE32DFD}" srcOrd="1" destOrd="0" presId="urn:microsoft.com/office/officeart/2005/8/layout/vList4"/>
    <dgm:cxn modelId="{05E0F2C4-6536-4F92-8D04-E4F0AC5728AC}" type="presParOf" srcId="{20F978B8-ED7A-46BB-AF1A-4E415EC2027A}" destId="{A8A13E3E-27C8-4749-AEFC-81AE7717971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8A646-F84C-4106-8FF1-6F937526C493}">
      <dsp:nvSpPr>
        <dsp:cNvPr id="0" name=""/>
        <dsp:cNvSpPr/>
      </dsp:nvSpPr>
      <dsp:spPr>
        <a:xfrm>
          <a:off x="0" y="0"/>
          <a:ext cx="8586700" cy="128264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M</a:t>
          </a:r>
          <a:r>
            <a:rPr lang="es-ES" sz="2400" b="1" kern="1200" dirty="0" smtClean="0"/>
            <a:t>edidas sobre clima y energía para 2030 (contribución prevista determinada a nivel nacional (CPDN</a:t>
          </a:r>
          <a:r>
            <a:rPr lang="es-ES" sz="2400" b="1" kern="1200" dirty="0" smtClean="0"/>
            <a:t>))</a:t>
          </a:r>
          <a:endParaRPr lang="en-GB" sz="2400" b="1" kern="1200" dirty="0">
            <a:latin typeface="+mn-lt"/>
          </a:endParaRPr>
        </a:p>
      </dsp:txBody>
      <dsp:txXfrm>
        <a:off x="1845604" y="0"/>
        <a:ext cx="6741095" cy="1282642"/>
      </dsp:txXfrm>
    </dsp:sp>
    <dsp:sp modelId="{FD0C98F0-2E6B-4BB5-8519-87CFF870A3A5}">
      <dsp:nvSpPr>
        <dsp:cNvPr id="0" name=""/>
        <dsp:cNvSpPr/>
      </dsp:nvSpPr>
      <dsp:spPr>
        <a:xfrm>
          <a:off x="144012" y="144015"/>
          <a:ext cx="1717340" cy="102611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690D94-7578-453E-ACAD-CB4A0637DF95}">
      <dsp:nvSpPr>
        <dsp:cNvPr id="0" name=""/>
        <dsp:cNvSpPr/>
      </dsp:nvSpPr>
      <dsp:spPr>
        <a:xfrm>
          <a:off x="0" y="1410906"/>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err="1" smtClean="0"/>
            <a:t>Estrategia</a:t>
          </a:r>
          <a:r>
            <a:rPr lang="en-GB" sz="2400" b="1" kern="1200" dirty="0" smtClean="0"/>
            <a:t> </a:t>
          </a:r>
          <a:r>
            <a:rPr lang="en-GB" sz="2400" b="1" kern="1200" dirty="0" err="1" smtClean="0"/>
            <a:t>Europea</a:t>
          </a:r>
          <a:r>
            <a:rPr lang="en-GB" sz="2400" b="1" kern="1200" dirty="0" smtClean="0"/>
            <a:t> de </a:t>
          </a:r>
          <a:r>
            <a:rPr lang="en-GB" sz="2400" b="1" kern="1200" dirty="0" err="1" smtClean="0"/>
            <a:t>Adaptación</a:t>
          </a:r>
          <a:endParaRPr lang="en-GB" sz="2400" b="1" kern="1200" dirty="0" smtClean="0"/>
        </a:p>
      </dsp:txBody>
      <dsp:txXfrm>
        <a:off x="1845604" y="1410906"/>
        <a:ext cx="6741095" cy="1282642"/>
      </dsp:txXfrm>
    </dsp:sp>
    <dsp:sp modelId="{8C0BC395-0349-4F6A-A6D6-EBD370A89654}">
      <dsp:nvSpPr>
        <dsp:cNvPr id="0" name=""/>
        <dsp:cNvSpPr/>
      </dsp:nvSpPr>
      <dsp:spPr>
        <a:xfrm>
          <a:off x="126237" y="1567378"/>
          <a:ext cx="1717340" cy="102611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804F63-34EF-43C2-86BE-943E81E1BE67}">
      <dsp:nvSpPr>
        <dsp:cNvPr id="0" name=""/>
        <dsp:cNvSpPr/>
      </dsp:nvSpPr>
      <dsp:spPr>
        <a:xfrm>
          <a:off x="0" y="2821813"/>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mn-lt"/>
            </a:rPr>
            <a:t>Integración de la acción por el clima en toda la financiación de la </a:t>
          </a:r>
          <a:r>
            <a:rPr lang="en-GB" sz="2400" b="1" kern="1200" dirty="0" smtClean="0">
              <a:latin typeface="+mn-lt"/>
              <a:ea typeface="Times New Roman"/>
            </a:rPr>
            <a:t>UE</a:t>
          </a:r>
          <a:endParaRPr lang="en-GB" sz="2400" b="1" kern="1200" dirty="0">
            <a:latin typeface="+mn-lt"/>
            <a:ea typeface="Times New Roman"/>
          </a:endParaRPr>
        </a:p>
      </dsp:txBody>
      <dsp:txXfrm>
        <a:off x="1845604" y="2821813"/>
        <a:ext cx="6741095" cy="1282642"/>
      </dsp:txXfrm>
    </dsp:sp>
    <dsp:sp modelId="{5B568F21-1A8B-4614-A0F8-DC292BE32DFD}">
      <dsp:nvSpPr>
        <dsp:cNvPr id="0" name=""/>
        <dsp:cNvSpPr/>
      </dsp:nvSpPr>
      <dsp:spPr>
        <a:xfrm>
          <a:off x="128264" y="2950077"/>
          <a:ext cx="1717340" cy="102611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07D94-E44A-4CD7-BB26-7330C34814E6}">
      <dsp:nvSpPr>
        <dsp:cNvPr id="0" name=""/>
        <dsp:cNvSpPr/>
      </dsp:nvSpPr>
      <dsp:spPr>
        <a:xfrm rot="10800000">
          <a:off x="1671446" y="1089"/>
          <a:ext cx="5959355" cy="681624"/>
        </a:xfrm>
        <a:prstGeom prst="homePlat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49530" rIns="92456" bIns="49530" numCol="1" spcCol="1270" anchor="ctr" anchorCtr="0">
          <a:noAutofit/>
        </a:bodyPr>
        <a:lstStyle/>
        <a:p>
          <a:pPr lvl="0" algn="ctr" defTabSz="577850" rtl="0">
            <a:lnSpc>
              <a:spcPct val="90000"/>
            </a:lnSpc>
            <a:spcBef>
              <a:spcPct val="0"/>
            </a:spcBef>
            <a:spcAft>
              <a:spcPct val="35000"/>
            </a:spcAft>
          </a:pPr>
          <a:r>
            <a:rPr lang="es-ES" sz="1300" b="1" i="0" kern="1200" dirty="0" smtClean="0"/>
            <a:t>Propuesta de la Comisión para revisar el régimen de comercio de derechos de emisión (RCDE) </a:t>
          </a:r>
          <a:r>
            <a:rPr lang="en-GB" sz="1300" b="1" i="0" kern="1200" dirty="0" smtClean="0"/>
            <a:t>de la UE, </a:t>
          </a:r>
          <a:r>
            <a:rPr lang="es-ES" sz="1300" b="1" i="0" kern="1200" dirty="0" smtClean="0"/>
            <a:t>a</a:t>
          </a:r>
          <a:r>
            <a:rPr lang="en-GB" sz="1300" b="1" i="0" kern="1200" dirty="0" err="1" smtClean="0"/>
            <a:t>doptada</a:t>
          </a:r>
          <a:r>
            <a:rPr lang="en-GB" sz="1300" b="1" i="0" kern="1200" dirty="0" smtClean="0"/>
            <a:t> en </a:t>
          </a:r>
          <a:r>
            <a:rPr lang="en-GB" sz="1300" b="1" i="0" kern="1200" dirty="0" err="1" smtClean="0"/>
            <a:t>julio</a:t>
          </a:r>
          <a:r>
            <a:rPr lang="en-GB" sz="1300" b="1" i="0" kern="1200" dirty="0" smtClean="0"/>
            <a:t> de 2015</a:t>
          </a:r>
          <a:endParaRPr lang="en-GB" sz="1300" b="1" i="0" kern="1200" dirty="0"/>
        </a:p>
      </dsp:txBody>
      <dsp:txXfrm rot="10800000">
        <a:off x="1841852" y="1089"/>
        <a:ext cx="5788949" cy="681624"/>
      </dsp:txXfrm>
    </dsp:sp>
    <dsp:sp modelId="{F0E1982E-7EDF-4B43-B470-4637DD4237DF}">
      <dsp:nvSpPr>
        <dsp:cNvPr id="0" name=""/>
        <dsp:cNvSpPr/>
      </dsp:nvSpPr>
      <dsp:spPr>
        <a:xfrm>
          <a:off x="1357688" y="0"/>
          <a:ext cx="681624" cy="68162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41CCB-7B2F-4B6B-9BD7-4B1FEC473688}">
      <dsp:nvSpPr>
        <dsp:cNvPr id="0" name=""/>
        <dsp:cNvSpPr/>
      </dsp:nvSpPr>
      <dsp:spPr>
        <a:xfrm rot="10800000">
          <a:off x="1671446" y="886184"/>
          <a:ext cx="5959355" cy="681624"/>
        </a:xfrm>
        <a:prstGeom prst="homePlate">
          <a:avLst/>
        </a:prstGeom>
        <a:solidFill>
          <a:srgbClr val="0632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49530" rIns="92456" bIns="49530" numCol="1" spcCol="1270" anchor="ctr" anchorCtr="0">
          <a:noAutofit/>
        </a:bodyPr>
        <a:lstStyle/>
        <a:p>
          <a:pPr lvl="0" algn="ctr" defTabSz="577850" rtl="0">
            <a:lnSpc>
              <a:spcPct val="90000"/>
            </a:lnSpc>
            <a:spcBef>
              <a:spcPct val="0"/>
            </a:spcBef>
            <a:spcAft>
              <a:spcPct val="35000"/>
            </a:spcAft>
          </a:pPr>
          <a:r>
            <a:rPr lang="es-ES" sz="1300" b="1" i="0" kern="1200" dirty="0" smtClean="0"/>
            <a:t>Propuesta de la Comisión de Reglamento de reparto del esfuerzo (RRE) para el </a:t>
          </a:r>
          <a:r>
            <a:rPr lang="en-GB" sz="1300" b="1" i="0" kern="1200" dirty="0" err="1" smtClean="0"/>
            <a:t>período</a:t>
          </a:r>
          <a:r>
            <a:rPr lang="en-GB" sz="1300" b="1" i="0" kern="1200" dirty="0" smtClean="0"/>
            <a:t> 2021-2030 para </a:t>
          </a:r>
          <a:r>
            <a:rPr lang="en-GB" sz="1300" b="1" i="0" kern="1200" dirty="0" err="1" smtClean="0"/>
            <a:t>lograr</a:t>
          </a:r>
          <a:r>
            <a:rPr lang="en-GB" sz="1300" b="1" i="0" kern="1200" dirty="0" smtClean="0"/>
            <a:t>  </a:t>
          </a:r>
          <a:r>
            <a:rPr lang="en-GB" sz="1300" b="1" i="0" kern="1200" dirty="0" err="1" smtClean="0"/>
            <a:t>reducir</a:t>
          </a:r>
          <a:r>
            <a:rPr lang="en-GB" sz="1300" b="1" i="0" kern="1200" dirty="0" smtClean="0"/>
            <a:t> </a:t>
          </a:r>
          <a:r>
            <a:rPr lang="en-GB" sz="1300" b="1" i="0" kern="1200" dirty="0" err="1" smtClean="0"/>
            <a:t>las</a:t>
          </a:r>
          <a:r>
            <a:rPr lang="en-GB" sz="1300" b="1" i="0" kern="1200" dirty="0" smtClean="0"/>
            <a:t> </a:t>
          </a:r>
          <a:r>
            <a:rPr lang="en-GB" sz="1300" b="1" i="0" kern="1200" dirty="0" err="1" smtClean="0"/>
            <a:t>emisiones</a:t>
          </a:r>
          <a:r>
            <a:rPr lang="en-GB" sz="1300" b="1" i="0" kern="1200" dirty="0" smtClean="0"/>
            <a:t> en un </a:t>
          </a:r>
          <a:r>
            <a:rPr lang="en-GB" sz="1300" b="1" i="0" kern="1200" dirty="0" smtClean="0"/>
            <a:t>-40% </a:t>
          </a:r>
          <a:r>
            <a:rPr lang="en-GB" sz="1300" b="1" i="0" kern="1200" dirty="0" smtClean="0"/>
            <a:t>para 2030</a:t>
          </a:r>
          <a:endParaRPr lang="en-GB" sz="1300" kern="1200" dirty="0"/>
        </a:p>
      </dsp:txBody>
      <dsp:txXfrm rot="10800000">
        <a:off x="1841852" y="886184"/>
        <a:ext cx="5788949" cy="681624"/>
      </dsp:txXfrm>
    </dsp:sp>
    <dsp:sp modelId="{3E202690-6C53-4C19-BD47-9C9206FBD2AB}">
      <dsp:nvSpPr>
        <dsp:cNvPr id="0" name=""/>
        <dsp:cNvSpPr/>
      </dsp:nvSpPr>
      <dsp:spPr>
        <a:xfrm>
          <a:off x="1330634" y="886184"/>
          <a:ext cx="681624" cy="68162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08B1F-3E54-422C-B1E3-5187226E4564}">
      <dsp:nvSpPr>
        <dsp:cNvPr id="0" name=""/>
        <dsp:cNvSpPr/>
      </dsp:nvSpPr>
      <dsp:spPr>
        <a:xfrm rot="10800000">
          <a:off x="1185850" y="1791571"/>
          <a:ext cx="6738600" cy="1343864"/>
        </a:xfrm>
        <a:prstGeom prst="homePlat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49530" rIns="92456" bIns="49530" numCol="1" spcCol="1270" anchor="ctr" anchorCtr="0">
          <a:noAutofit/>
        </a:bodyPr>
        <a:lstStyle/>
        <a:p>
          <a:pPr lvl="0" algn="ctr" defTabSz="577850" rtl="0">
            <a:lnSpc>
              <a:spcPct val="90000"/>
            </a:lnSpc>
            <a:spcBef>
              <a:spcPct val="0"/>
            </a:spcBef>
            <a:spcAft>
              <a:spcPct val="35000"/>
            </a:spcAft>
          </a:pPr>
          <a:r>
            <a:rPr lang="en-GB" sz="1300" b="1" i="0" kern="1200" dirty="0" err="1" smtClean="0">
              <a:solidFill>
                <a:schemeClr val="bg1"/>
              </a:solidFill>
            </a:rPr>
            <a:t>Propuesta</a:t>
          </a:r>
          <a:r>
            <a:rPr lang="en-GB" sz="1300" b="1" i="0" kern="1200" dirty="0" smtClean="0">
              <a:solidFill>
                <a:schemeClr val="bg1"/>
              </a:solidFill>
            </a:rPr>
            <a:t> de </a:t>
          </a:r>
          <a:r>
            <a:rPr lang="en-GB" sz="1300" b="1" i="0" kern="1200" dirty="0" err="1" smtClean="0">
              <a:solidFill>
                <a:schemeClr val="bg1"/>
              </a:solidFill>
            </a:rPr>
            <a:t>Reglamento</a:t>
          </a:r>
          <a:r>
            <a:rPr lang="en-GB" sz="1300" b="1" i="0" kern="1200" dirty="0" smtClean="0">
              <a:solidFill>
                <a:schemeClr val="bg1"/>
              </a:solidFill>
            </a:rPr>
            <a:t> </a:t>
          </a:r>
          <a:r>
            <a:rPr lang="es-ES" sz="1300" b="1" i="0" kern="1200" dirty="0" smtClean="0">
              <a:solidFill>
                <a:schemeClr val="bg1"/>
              </a:solidFill>
            </a:rPr>
            <a:t>sobre la integración del uso de la tierra, el cambio de uso de la tierra y la silvicultura (UTCUTS) por el que se integran las emisiones y absorciones en el marco normativo de la Unión </a:t>
          </a:r>
          <a:endParaRPr lang="en-GB" sz="1300" b="1" i="0" kern="1200" dirty="0"/>
        </a:p>
      </dsp:txBody>
      <dsp:txXfrm rot="10800000">
        <a:off x="1521816" y="1791571"/>
        <a:ext cx="6402634" cy="1343864"/>
      </dsp:txXfrm>
    </dsp:sp>
    <dsp:sp modelId="{D79805DB-59D6-4D3A-A390-EC93C5ADC687}">
      <dsp:nvSpPr>
        <dsp:cNvPr id="0" name=""/>
        <dsp:cNvSpPr/>
      </dsp:nvSpPr>
      <dsp:spPr>
        <a:xfrm>
          <a:off x="1160228" y="2102399"/>
          <a:ext cx="681624" cy="68162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A8F44-CE98-4D64-9EC5-DAFBC8AFE08A}">
      <dsp:nvSpPr>
        <dsp:cNvPr id="0" name=""/>
        <dsp:cNvSpPr/>
      </dsp:nvSpPr>
      <dsp:spPr>
        <a:xfrm rot="10800000">
          <a:off x="1671446" y="3318614"/>
          <a:ext cx="5959355" cy="800261"/>
        </a:xfrm>
        <a:prstGeom prst="homePlat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78" tIns="49530" rIns="92456" bIns="49530" numCol="1" spcCol="1270" anchor="ctr" anchorCtr="0">
          <a:noAutofit/>
        </a:bodyPr>
        <a:lstStyle/>
        <a:p>
          <a:pPr lvl="0" algn="ctr" defTabSz="577850" rtl="0">
            <a:lnSpc>
              <a:spcPct val="90000"/>
            </a:lnSpc>
            <a:spcBef>
              <a:spcPct val="0"/>
            </a:spcBef>
            <a:spcAft>
              <a:spcPct val="35000"/>
            </a:spcAft>
          </a:pPr>
          <a:r>
            <a:rPr lang="en-GB" sz="1300" b="1" i="0" kern="1200" dirty="0" smtClean="0"/>
            <a:t>Propuestas </a:t>
          </a:r>
          <a:r>
            <a:rPr lang="en-GB" sz="1300" b="1" i="0" kern="1200" dirty="0" err="1" smtClean="0"/>
            <a:t>legislativas</a:t>
          </a:r>
          <a:r>
            <a:rPr lang="en-GB" sz="1300" b="1" i="0" kern="1200" dirty="0" smtClean="0"/>
            <a:t>  </a:t>
          </a:r>
          <a:r>
            <a:rPr lang="en-GB" sz="1300" b="1" i="0" kern="1200" dirty="0" err="1" smtClean="0"/>
            <a:t>complementarias</a:t>
          </a:r>
          <a:r>
            <a:rPr lang="en-GB" sz="1300" b="1" i="0" kern="1200" dirty="0" smtClean="0"/>
            <a:t> –</a:t>
          </a:r>
          <a:r>
            <a:rPr lang="es-ES" sz="1300" b="1" i="0" kern="1200" dirty="0" smtClean="0"/>
            <a:t>porcentaje de energías renovables y eficiencia energética</a:t>
          </a:r>
          <a:r>
            <a:rPr lang="en-GB" sz="1300" b="1" i="0" kern="1200" dirty="0" smtClean="0"/>
            <a:t>, </a:t>
          </a:r>
          <a:r>
            <a:rPr lang="es-ES" sz="1300" b="1" i="0" kern="1200" dirty="0" smtClean="0"/>
            <a:t>estrategia de movilidad con bajo nivel de emisiones</a:t>
          </a:r>
          <a:endParaRPr lang="en-GB" sz="1300" b="1" i="0" kern="1200" dirty="0"/>
        </a:p>
      </dsp:txBody>
      <dsp:txXfrm rot="10800000">
        <a:off x="1871511" y="3318614"/>
        <a:ext cx="5759290" cy="800261"/>
      </dsp:txXfrm>
    </dsp:sp>
    <dsp:sp modelId="{12861847-CD70-4BFB-806E-446E8C9241C6}">
      <dsp:nvSpPr>
        <dsp:cNvPr id="0" name=""/>
        <dsp:cNvSpPr/>
      </dsp:nvSpPr>
      <dsp:spPr>
        <a:xfrm>
          <a:off x="1330634" y="3377932"/>
          <a:ext cx="681624" cy="68162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3954A-888F-4FF0-AA9F-78029D728B4D}">
      <dsp:nvSpPr>
        <dsp:cNvPr id="0" name=""/>
        <dsp:cNvSpPr/>
      </dsp:nvSpPr>
      <dsp:spPr>
        <a:xfrm>
          <a:off x="917591" y="72004"/>
          <a:ext cx="1866200" cy="1866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err="1" smtClean="0">
              <a:solidFill>
                <a:srgbClr val="0F5494"/>
              </a:solidFill>
            </a:rPr>
            <a:t>Equidad</a:t>
          </a:r>
          <a:endParaRPr lang="en-GB" sz="1800" b="1" kern="1200" dirty="0">
            <a:solidFill>
              <a:srgbClr val="0F5494"/>
            </a:solidFill>
          </a:endParaRPr>
        </a:p>
      </dsp:txBody>
      <dsp:txXfrm>
        <a:off x="1166417" y="398589"/>
        <a:ext cx="1368547" cy="839790"/>
      </dsp:txXfrm>
    </dsp:sp>
    <dsp:sp modelId="{398BCFE9-D3B3-4554-92B0-8A8DDA7C03E8}">
      <dsp:nvSpPr>
        <dsp:cNvPr id="0" name=""/>
        <dsp:cNvSpPr/>
      </dsp:nvSpPr>
      <dsp:spPr>
        <a:xfrm>
          <a:off x="1218876" y="1296138"/>
          <a:ext cx="2727191" cy="1866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err="1" smtClean="0">
              <a:solidFill>
                <a:srgbClr val="0F5494"/>
              </a:solidFill>
            </a:rPr>
            <a:t>Rentabilidad</a:t>
          </a:r>
          <a:endParaRPr lang="en-GB" sz="1800" b="1" kern="1200" dirty="0">
            <a:solidFill>
              <a:srgbClr val="0F5494"/>
            </a:solidFill>
          </a:endParaRPr>
        </a:p>
      </dsp:txBody>
      <dsp:txXfrm>
        <a:off x="2052942" y="1778240"/>
        <a:ext cx="1636314" cy="1026410"/>
      </dsp:txXfrm>
    </dsp:sp>
    <dsp:sp modelId="{E299504A-AED7-4D6D-BFDD-055301161DD1}">
      <dsp:nvSpPr>
        <dsp:cNvPr id="0" name=""/>
        <dsp:cNvSpPr/>
      </dsp:nvSpPr>
      <dsp:spPr>
        <a:xfrm>
          <a:off x="-53502" y="1152124"/>
          <a:ext cx="2915323" cy="18662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dirty="0" err="1" smtClean="0">
              <a:solidFill>
                <a:srgbClr val="0F5494"/>
              </a:solidFill>
            </a:rPr>
            <a:t>Integridad</a:t>
          </a:r>
          <a:r>
            <a:rPr lang="en-GB" sz="1800" b="1" kern="1200" dirty="0" smtClean="0">
              <a:solidFill>
                <a:srgbClr val="0F5494"/>
              </a:solidFill>
            </a:rPr>
            <a:t> </a:t>
          </a:r>
          <a:r>
            <a:rPr lang="en-GB" sz="1800" b="1" kern="1200" dirty="0" err="1" smtClean="0">
              <a:solidFill>
                <a:srgbClr val="0F5494"/>
              </a:solidFill>
            </a:rPr>
            <a:t>medioambiental</a:t>
          </a:r>
          <a:endParaRPr lang="en-GB" sz="1800" b="1" kern="1200" dirty="0">
            <a:solidFill>
              <a:srgbClr val="0F5494"/>
            </a:solidFill>
          </a:endParaRPr>
        </a:p>
      </dsp:txBody>
      <dsp:txXfrm>
        <a:off x="221024" y="1634225"/>
        <a:ext cx="1749193" cy="1026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8A646-F84C-4106-8FF1-6F937526C493}">
      <dsp:nvSpPr>
        <dsp:cNvPr id="0" name=""/>
        <dsp:cNvSpPr/>
      </dsp:nvSpPr>
      <dsp:spPr>
        <a:xfrm>
          <a:off x="0" y="0"/>
          <a:ext cx="8586700" cy="128264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baseline="0" dirty="0" smtClean="0"/>
            <a:t>M</a:t>
          </a:r>
          <a:r>
            <a:rPr lang="es-ES" sz="2400" b="1" kern="1200" baseline="0" dirty="0" err="1" smtClean="0"/>
            <a:t>edidas</a:t>
          </a:r>
          <a:r>
            <a:rPr lang="es-ES" sz="2400" b="1" kern="1200" baseline="0" dirty="0" smtClean="0"/>
            <a:t> sobre clima y energía para 2030 (CPDN de Europa)</a:t>
          </a:r>
          <a:endParaRPr lang="en-GB" sz="2400" b="1" kern="1200" baseline="0" dirty="0">
            <a:latin typeface="+mn-lt"/>
          </a:endParaRPr>
        </a:p>
      </dsp:txBody>
      <dsp:txXfrm>
        <a:off x="1845604" y="0"/>
        <a:ext cx="6741095" cy="1282642"/>
      </dsp:txXfrm>
    </dsp:sp>
    <dsp:sp modelId="{FD0C98F0-2E6B-4BB5-8519-87CFF870A3A5}">
      <dsp:nvSpPr>
        <dsp:cNvPr id="0" name=""/>
        <dsp:cNvSpPr/>
      </dsp:nvSpPr>
      <dsp:spPr>
        <a:xfrm>
          <a:off x="144012" y="144015"/>
          <a:ext cx="1717340" cy="102611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690D94-7578-453E-ACAD-CB4A0637DF95}">
      <dsp:nvSpPr>
        <dsp:cNvPr id="0" name=""/>
        <dsp:cNvSpPr/>
      </dsp:nvSpPr>
      <dsp:spPr>
        <a:xfrm>
          <a:off x="0" y="1410906"/>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err="1" smtClean="0"/>
            <a:t>Estrategia</a:t>
          </a:r>
          <a:r>
            <a:rPr lang="en-GB" sz="2400" b="1" kern="1200" dirty="0" smtClean="0"/>
            <a:t> </a:t>
          </a:r>
          <a:r>
            <a:rPr lang="en-GB" sz="2400" b="1" kern="1200" dirty="0" err="1" smtClean="0"/>
            <a:t>Europea</a:t>
          </a:r>
          <a:r>
            <a:rPr lang="en-GB" sz="2400" b="1" kern="1200" dirty="0" smtClean="0"/>
            <a:t> de </a:t>
          </a:r>
          <a:r>
            <a:rPr lang="en-GB" sz="2400" b="1" kern="1200" dirty="0" err="1" smtClean="0"/>
            <a:t>Adaptación</a:t>
          </a:r>
          <a:endParaRPr lang="en-GB" sz="2400" b="1" kern="1200" dirty="0" smtClean="0"/>
        </a:p>
      </dsp:txBody>
      <dsp:txXfrm>
        <a:off x="1845604" y="1410906"/>
        <a:ext cx="6741095" cy="1282642"/>
      </dsp:txXfrm>
    </dsp:sp>
    <dsp:sp modelId="{8C0BC395-0349-4F6A-A6D6-EBD370A89654}">
      <dsp:nvSpPr>
        <dsp:cNvPr id="0" name=""/>
        <dsp:cNvSpPr/>
      </dsp:nvSpPr>
      <dsp:spPr>
        <a:xfrm>
          <a:off x="126237" y="1567378"/>
          <a:ext cx="1717340" cy="102611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804F63-34EF-43C2-86BE-943E81E1BE67}">
      <dsp:nvSpPr>
        <dsp:cNvPr id="0" name=""/>
        <dsp:cNvSpPr/>
      </dsp:nvSpPr>
      <dsp:spPr>
        <a:xfrm>
          <a:off x="0" y="2821813"/>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mn-lt"/>
            </a:rPr>
            <a:t>Integración de la acción por el clima en todos los instrumentos de financiación de la </a:t>
          </a:r>
          <a:r>
            <a:rPr lang="en-GB" sz="2400" b="1" kern="1200" dirty="0" smtClean="0">
              <a:latin typeface="+mn-lt"/>
              <a:ea typeface="Times New Roman"/>
            </a:rPr>
            <a:t>UE </a:t>
          </a:r>
          <a:endParaRPr lang="en-GB" sz="2400" b="1" kern="1200" dirty="0">
            <a:latin typeface="+mn-lt"/>
            <a:ea typeface="Times New Roman"/>
          </a:endParaRPr>
        </a:p>
      </dsp:txBody>
      <dsp:txXfrm>
        <a:off x="1845604" y="2821813"/>
        <a:ext cx="6741095" cy="1282642"/>
      </dsp:txXfrm>
    </dsp:sp>
    <dsp:sp modelId="{5B568F21-1A8B-4614-A0F8-DC292BE32DFD}">
      <dsp:nvSpPr>
        <dsp:cNvPr id="0" name=""/>
        <dsp:cNvSpPr/>
      </dsp:nvSpPr>
      <dsp:spPr>
        <a:xfrm>
          <a:off x="128264" y="2950077"/>
          <a:ext cx="1717340" cy="102611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8A646-F84C-4106-8FF1-6F937526C493}">
      <dsp:nvSpPr>
        <dsp:cNvPr id="0" name=""/>
        <dsp:cNvSpPr/>
      </dsp:nvSpPr>
      <dsp:spPr>
        <a:xfrm>
          <a:off x="0" y="0"/>
          <a:ext cx="8586700" cy="1282642"/>
        </a:xfrm>
        <a:prstGeom prst="roundRect">
          <a:avLst>
            <a:gd name="adj" fmla="val 10000"/>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smtClean="0"/>
            <a:t>M</a:t>
          </a:r>
          <a:r>
            <a:rPr lang="es-ES" sz="2400" b="1" kern="1200" dirty="0" err="1" smtClean="0"/>
            <a:t>edidas</a:t>
          </a:r>
          <a:r>
            <a:rPr lang="es-ES" sz="2400" b="1" kern="1200" dirty="0" smtClean="0"/>
            <a:t> sobre clima y energía para 2030 (CPDN de Europa)</a:t>
          </a:r>
          <a:endParaRPr lang="en-GB" sz="2400" b="1" kern="1200" dirty="0">
            <a:latin typeface="+mn-lt"/>
          </a:endParaRPr>
        </a:p>
      </dsp:txBody>
      <dsp:txXfrm>
        <a:off x="1845604" y="0"/>
        <a:ext cx="6741095" cy="1282642"/>
      </dsp:txXfrm>
    </dsp:sp>
    <dsp:sp modelId="{FD0C98F0-2E6B-4BB5-8519-87CFF870A3A5}">
      <dsp:nvSpPr>
        <dsp:cNvPr id="0" name=""/>
        <dsp:cNvSpPr/>
      </dsp:nvSpPr>
      <dsp:spPr>
        <a:xfrm>
          <a:off x="144012" y="144015"/>
          <a:ext cx="1717340" cy="102611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2690D94-7578-453E-ACAD-CB4A0637DF95}">
      <dsp:nvSpPr>
        <dsp:cNvPr id="0" name=""/>
        <dsp:cNvSpPr/>
      </dsp:nvSpPr>
      <dsp:spPr>
        <a:xfrm>
          <a:off x="0" y="1410906"/>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dirty="0" err="1" smtClean="0"/>
            <a:t>Estrategia</a:t>
          </a:r>
          <a:r>
            <a:rPr lang="en-GB" sz="2400" b="1" kern="1200" dirty="0" smtClean="0"/>
            <a:t> </a:t>
          </a:r>
          <a:r>
            <a:rPr lang="en-GB" sz="2400" b="1" kern="1200" dirty="0" err="1" smtClean="0"/>
            <a:t>Europea</a:t>
          </a:r>
          <a:r>
            <a:rPr lang="en-GB" sz="2400" b="1" kern="1200" dirty="0" smtClean="0"/>
            <a:t> de </a:t>
          </a:r>
          <a:r>
            <a:rPr lang="en-GB" sz="2400" b="1" kern="1200" dirty="0" err="1" smtClean="0"/>
            <a:t>Adaptación</a:t>
          </a:r>
          <a:endParaRPr lang="en-GB" sz="2400" b="1" kern="1200" dirty="0" smtClean="0"/>
        </a:p>
      </dsp:txBody>
      <dsp:txXfrm>
        <a:off x="1845604" y="1410906"/>
        <a:ext cx="6741095" cy="1282642"/>
      </dsp:txXfrm>
    </dsp:sp>
    <dsp:sp modelId="{8C0BC395-0349-4F6A-A6D6-EBD370A89654}">
      <dsp:nvSpPr>
        <dsp:cNvPr id="0" name=""/>
        <dsp:cNvSpPr/>
      </dsp:nvSpPr>
      <dsp:spPr>
        <a:xfrm>
          <a:off x="126237" y="1567378"/>
          <a:ext cx="1717340" cy="102611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A804F63-34EF-43C2-86BE-943E81E1BE67}">
      <dsp:nvSpPr>
        <dsp:cNvPr id="0" name=""/>
        <dsp:cNvSpPr/>
      </dsp:nvSpPr>
      <dsp:spPr>
        <a:xfrm>
          <a:off x="0" y="2821813"/>
          <a:ext cx="8586700" cy="1282642"/>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mn-lt"/>
            </a:rPr>
            <a:t>Integración de la acción por el clima en todos los instrumentos de financiación de la </a:t>
          </a:r>
          <a:r>
            <a:rPr lang="en-GB" sz="2400" b="1" kern="1200" dirty="0" smtClean="0">
              <a:latin typeface="+mn-lt"/>
              <a:ea typeface="Times New Roman"/>
            </a:rPr>
            <a:t>UE</a:t>
          </a:r>
          <a:endParaRPr lang="en-GB" sz="2400" b="1" kern="1200" dirty="0">
            <a:latin typeface="+mn-lt"/>
            <a:ea typeface="Times New Roman"/>
          </a:endParaRPr>
        </a:p>
      </dsp:txBody>
      <dsp:txXfrm>
        <a:off x="1845604" y="2821813"/>
        <a:ext cx="6741095" cy="1282642"/>
      </dsp:txXfrm>
    </dsp:sp>
    <dsp:sp modelId="{5B568F21-1A8B-4614-A0F8-DC292BE32DFD}">
      <dsp:nvSpPr>
        <dsp:cNvPr id="0" name=""/>
        <dsp:cNvSpPr/>
      </dsp:nvSpPr>
      <dsp:spPr>
        <a:xfrm>
          <a:off x="128264" y="2950077"/>
          <a:ext cx="1717340" cy="102611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83852"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D28DD8FD-4066-4741-99A9-C512080BE047}" type="slidenum">
              <a:rPr lang="en-GB" altLang="en-US"/>
              <a:pPr/>
              <a:t>‹#›</a:t>
            </a:fld>
            <a:endParaRPr lang="en-GB" altLang="en-US"/>
          </a:p>
        </p:txBody>
      </p:sp>
    </p:spTree>
    <p:extLst>
      <p:ext uri="{BB962C8B-B14F-4D97-AF65-F5344CB8AC3E}">
        <p14:creationId xmlns:p14="http://schemas.microsoft.com/office/powerpoint/2010/main" val="3866083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83852" y="0"/>
            <a:ext cx="297254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C1387B95-44AE-416E-AC07-34FEC7F677A4}" type="slidenum">
              <a:rPr lang="en-GB" altLang="en-US"/>
              <a:pPr/>
              <a:t>‹#›</a:t>
            </a:fld>
            <a:endParaRPr lang="en-GB" altLang="en-US"/>
          </a:p>
        </p:txBody>
      </p:sp>
    </p:spTree>
    <p:extLst>
      <p:ext uri="{BB962C8B-B14F-4D97-AF65-F5344CB8AC3E}">
        <p14:creationId xmlns:p14="http://schemas.microsoft.com/office/powerpoint/2010/main" val="1333942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387B95-44AE-416E-AC07-34FEC7F677A4}" type="slidenum">
              <a:rPr lang="en-GB" altLang="en-US" smtClean="0"/>
              <a:pPr/>
              <a:t>1</a:t>
            </a:fld>
            <a:endParaRPr lang="en-GB" altLang="en-US" dirty="0"/>
          </a:p>
        </p:txBody>
      </p:sp>
    </p:spTree>
    <p:extLst>
      <p:ext uri="{BB962C8B-B14F-4D97-AF65-F5344CB8AC3E}">
        <p14:creationId xmlns:p14="http://schemas.microsoft.com/office/powerpoint/2010/main" val="9332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p:cNvSpPr>
          <p:nvPr>
            <p:ph type="body"/>
          </p:nvPr>
        </p:nvSpPr>
        <p:spPr>
          <a:xfrm>
            <a:off x="685349" y="4714920"/>
            <a:ext cx="5486783" cy="4466880"/>
          </a:xfrm>
          <a:prstGeom prst="rect">
            <a:avLst/>
          </a:prstGeom>
        </p:spPr>
        <p:txBody>
          <a:bodyPr/>
          <a:lstStyle/>
          <a:p>
            <a:pPr marL="171360" indent="-171000">
              <a:lnSpc>
                <a:spcPct val="100000"/>
              </a:lnSpc>
              <a:buClr>
                <a:srgbClr val="FFFFFF"/>
              </a:buClr>
              <a:buFont typeface="Arial"/>
              <a:buChar char="•"/>
            </a:pPr>
            <a:r>
              <a:rPr lang="en-US" sz="2000" strike="noStrike" spc="-1" dirty="0" err="1">
                <a:uFill>
                  <a:solidFill>
                    <a:srgbClr val="FFFFFF"/>
                  </a:solidFill>
                </a:uFill>
                <a:latin typeface="Times New Roman"/>
              </a:rPr>
              <a:t>Alrededor</a:t>
            </a:r>
            <a:r>
              <a:rPr lang="en-US" sz="2000" strike="noStrike" spc="-1" dirty="0">
                <a:uFill>
                  <a:solidFill>
                    <a:srgbClr val="FFFFFF"/>
                  </a:solidFill>
                </a:uFill>
                <a:latin typeface="Times New Roman"/>
              </a:rPr>
              <a:t> del </a:t>
            </a:r>
            <a:r>
              <a:rPr lang="en-US" sz="2000" strike="noStrike" spc="-1" dirty="0" err="1">
                <a:uFill>
                  <a:solidFill>
                    <a:srgbClr val="FFFFFF"/>
                  </a:solidFill>
                </a:uFill>
                <a:latin typeface="Times New Roman"/>
              </a:rPr>
              <a:t>eje</a:t>
            </a:r>
            <a:r>
              <a:rPr lang="en-US" sz="2000" strike="noStrike" spc="-1" dirty="0">
                <a:uFill>
                  <a:solidFill>
                    <a:srgbClr val="FFFFFF"/>
                  </a:solidFill>
                </a:uFill>
                <a:latin typeface="Times New Roman"/>
              </a:rPr>
              <a:t> principal </a:t>
            </a:r>
            <a:r>
              <a:rPr lang="en-US" sz="2000" strike="noStrike" spc="-1" dirty="0" err="1">
                <a:uFill>
                  <a:solidFill>
                    <a:srgbClr val="FFFFFF"/>
                  </a:solidFill>
                </a:uFill>
                <a:latin typeface="Times New Roman"/>
              </a:rPr>
              <a:t>que</a:t>
            </a:r>
            <a:r>
              <a:rPr lang="en-US" sz="2000" strike="noStrike" spc="-1" dirty="0">
                <a:uFill>
                  <a:solidFill>
                    <a:srgbClr val="FFFFFF"/>
                  </a:solidFill>
                </a:uFill>
                <a:latin typeface="Times New Roman"/>
              </a:rPr>
              <a:t> AS </a:t>
            </a:r>
            <a:r>
              <a:rPr lang="en-US" sz="2000" strike="noStrike" spc="-1" dirty="0" err="1">
                <a:uFill>
                  <a:solidFill>
                    <a:srgbClr val="FFFFFF"/>
                  </a:solidFill>
                </a:uFill>
                <a:latin typeface="Times New Roman"/>
              </a:rPr>
              <a:t>es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ilustrativa</a:t>
            </a:r>
            <a:r>
              <a:rPr lang="en-US" sz="2000" strike="noStrike" spc="-1" dirty="0">
                <a:uFill>
                  <a:solidFill>
                    <a:srgbClr val="FFFFFF"/>
                  </a:solidFill>
                </a:uFill>
                <a:latin typeface="Times New Roman"/>
              </a:rPr>
              <a:t> y, </a:t>
            </a:r>
            <a:r>
              <a:rPr lang="en-US" sz="2000" strike="noStrike" spc="-1" dirty="0" err="1">
                <a:uFill>
                  <a:solidFill>
                    <a:srgbClr val="FFFFFF"/>
                  </a:solidFill>
                </a:uFill>
                <a:latin typeface="Times New Roman"/>
              </a:rPr>
              <a:t>por</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tipos</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acción</a:t>
            </a:r>
            <a:endParaRPr dirty="0"/>
          </a:p>
          <a:p>
            <a:pPr marL="171360" indent="-171000">
              <a:lnSpc>
                <a:spcPct val="100000"/>
              </a:lnSpc>
              <a:buClr>
                <a:srgbClr val="FFFFFF"/>
              </a:buClr>
              <a:buFont typeface="Arial"/>
              <a:buChar char="•"/>
            </a:pPr>
            <a:r>
              <a:rPr lang="en-US" sz="2000" strike="noStrike" spc="-1" dirty="0" err="1">
                <a:uFill>
                  <a:solidFill>
                    <a:srgbClr val="FFFFFF"/>
                  </a:solidFill>
                </a:uFill>
                <a:latin typeface="Times New Roman"/>
              </a:rPr>
              <a:t>Menciona</a:t>
            </a:r>
            <a:r>
              <a:rPr lang="en-US" sz="2000" strike="noStrike" spc="-1" dirty="0">
                <a:uFill>
                  <a:solidFill>
                    <a:srgbClr val="FFFFFF"/>
                  </a:solidFill>
                </a:uFill>
                <a:latin typeface="Times New Roman"/>
              </a:rPr>
              <a:t>, en particular: </a:t>
            </a:r>
            <a:r>
              <a:rPr lang="en-US" sz="2000" strike="noStrike" spc="-1" dirty="0" err="1">
                <a:uFill>
                  <a:solidFill>
                    <a:srgbClr val="FFFFFF"/>
                  </a:solidFill>
                </a:uFill>
                <a:latin typeface="Times New Roman"/>
              </a:rPr>
              <a:t>Pacto</a:t>
            </a:r>
            <a:r>
              <a:rPr lang="en-US" sz="2000" strike="noStrike" spc="-1" dirty="0">
                <a:uFill>
                  <a:solidFill>
                    <a:srgbClr val="FFFFFF"/>
                  </a:solidFill>
                </a:uFill>
                <a:latin typeface="Times New Roman"/>
              </a:rPr>
              <a:t> de los </a:t>
            </a:r>
            <a:r>
              <a:rPr lang="en-US" sz="2000" strike="noStrike" spc="-1" dirty="0" err="1">
                <a:uFill>
                  <a:solidFill>
                    <a:srgbClr val="FFFFFF"/>
                  </a:solidFill>
                </a:uFill>
                <a:latin typeface="Times New Roman"/>
              </a:rPr>
              <a:t>Alcaldes</a:t>
            </a:r>
            <a:r>
              <a:rPr lang="en-US" sz="2000" strike="noStrike" spc="-1" dirty="0">
                <a:uFill>
                  <a:solidFill>
                    <a:srgbClr val="FFFFFF"/>
                  </a:solidFill>
                </a:uFill>
                <a:latin typeface="Times New Roman"/>
              </a:rPr>
              <a:t> para el </a:t>
            </a:r>
            <a:r>
              <a:rPr lang="en-US" sz="2000" strike="noStrike" spc="-1" dirty="0" err="1">
                <a:uFill>
                  <a:solidFill>
                    <a:srgbClr val="FFFFFF"/>
                  </a:solidFill>
                </a:uFill>
                <a:latin typeface="Times New Roman"/>
              </a:rPr>
              <a:t>clima</a:t>
            </a:r>
            <a:r>
              <a:rPr lang="en-US" sz="2000" strike="noStrike" spc="-1" dirty="0">
                <a:uFill>
                  <a:solidFill>
                    <a:srgbClr val="FFFFFF"/>
                  </a:solidFill>
                </a:uFill>
                <a:latin typeface="Times New Roman"/>
              </a:rPr>
              <a:t> y la </a:t>
            </a:r>
            <a:r>
              <a:rPr lang="en-US" sz="2000" strike="noStrike" spc="-1" dirty="0" err="1">
                <a:uFill>
                  <a:solidFill>
                    <a:srgbClr val="FFFFFF"/>
                  </a:solidFill>
                </a:uFill>
                <a:latin typeface="Times New Roman"/>
              </a:rPr>
              <a:t>energía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que</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permita</a:t>
            </a:r>
            <a:r>
              <a:rPr lang="en-US" sz="2000" strike="noStrike" spc="-1" dirty="0">
                <a:uFill>
                  <a:solidFill>
                    <a:srgbClr val="FFFFFF"/>
                  </a:solidFill>
                </a:uFill>
                <a:latin typeface="Times New Roman"/>
              </a:rPr>
              <a:t> a </a:t>
            </a:r>
            <a:r>
              <a:rPr lang="en-US" sz="2000" strike="noStrike" spc="-1" dirty="0" err="1">
                <a:uFill>
                  <a:solidFill>
                    <a:srgbClr val="FFFFFF"/>
                  </a:solidFill>
                </a:uFill>
                <a:latin typeface="Times New Roman"/>
              </a:rPr>
              <a:t>las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autoridades</a:t>
            </a:r>
            <a:r>
              <a:rPr lang="en-US" sz="2000" strike="noStrike" spc="-1" dirty="0">
                <a:uFill>
                  <a:solidFill>
                    <a:srgbClr val="FFFFFF"/>
                  </a:solidFill>
                </a:uFill>
                <a:latin typeface="Times New Roman"/>
              </a:rPr>
              <a:t> locales a </a:t>
            </a:r>
            <a:r>
              <a:rPr lang="en-US" sz="2000" strike="noStrike" spc="-1" dirty="0" err="1">
                <a:uFill>
                  <a:solidFill>
                    <a:srgbClr val="FFFFFF"/>
                  </a:solidFill>
                </a:uFill>
                <a:latin typeface="Times New Roman"/>
              </a:rPr>
              <a:t>que</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intensifiquen</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las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medidas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sobre</a:t>
            </a:r>
            <a:r>
              <a:rPr lang="en-US" sz="2000" strike="noStrike" spc="-1" dirty="0">
                <a:uFill>
                  <a:solidFill>
                    <a:srgbClr val="FFFFFF"/>
                  </a:solidFill>
                </a:uFill>
                <a:latin typeface="Times New Roman"/>
              </a:rPr>
              <a:t> el </a:t>
            </a:r>
            <a:r>
              <a:rPr lang="en-US" sz="2000" strike="noStrike" spc="-1" dirty="0" err="1">
                <a:uFill>
                  <a:solidFill>
                    <a:srgbClr val="FFFFFF"/>
                  </a:solidFill>
                </a:uFill>
                <a:latin typeface="Times New Roman"/>
              </a:rPr>
              <a:t>cambio</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climático</a:t>
            </a:r>
            <a:r>
              <a:rPr lang="en-US" sz="2000" strike="noStrike" spc="-1" dirty="0">
                <a:uFill>
                  <a:solidFill>
                    <a:srgbClr val="FFFFFF"/>
                  </a:solidFill>
                </a:uFill>
                <a:latin typeface="Times New Roman"/>
              </a:rPr>
              <a:t> de forma </a:t>
            </a:r>
            <a:r>
              <a:rPr lang="en-US" sz="2000" strike="noStrike" spc="-1" dirty="0" err="1">
                <a:uFill>
                  <a:solidFill>
                    <a:srgbClr val="FFFFFF"/>
                  </a:solidFill>
                </a:uFill>
                <a:latin typeface="Times New Roman"/>
              </a:rPr>
              <a:t>integrada</a:t>
            </a:r>
            <a:r>
              <a:rPr lang="en-US" sz="2000" strike="noStrike" spc="-1" dirty="0">
                <a:uFill>
                  <a:solidFill>
                    <a:srgbClr val="FFFFFF"/>
                  </a:solidFill>
                </a:uFill>
                <a:latin typeface="Times New Roman"/>
              </a:rPr>
              <a:t> para </a:t>
            </a:r>
            <a:r>
              <a:rPr lang="en-US" sz="2000" strike="noStrike" spc="-1" dirty="0" err="1">
                <a:uFill>
                  <a:solidFill>
                    <a:srgbClr val="FFFFFF"/>
                  </a:solidFill>
                </a:uFill>
                <a:latin typeface="Times New Roman"/>
              </a:rPr>
              <a:t>abordar</a:t>
            </a:r>
            <a:r>
              <a:rPr lang="en-US" sz="2000" strike="noStrike" spc="-1" dirty="0">
                <a:uFill>
                  <a:solidFill>
                    <a:srgbClr val="FFFFFF"/>
                  </a:solidFill>
                </a:uFill>
                <a:latin typeface="Times New Roman"/>
              </a:rPr>
              <a:t> la </a:t>
            </a:r>
            <a:r>
              <a:rPr lang="en-US" sz="2000" strike="noStrike" spc="-1" dirty="0" err="1">
                <a:uFill>
                  <a:solidFill>
                    <a:srgbClr val="FFFFFF"/>
                  </a:solidFill>
                </a:uFill>
                <a:latin typeface="Times New Roman"/>
              </a:rPr>
              <a:t>mitigación</a:t>
            </a:r>
            <a:r>
              <a:rPr lang="en-US" sz="2000" strike="noStrike" spc="-1" dirty="0">
                <a:uFill>
                  <a:solidFill>
                    <a:srgbClr val="FFFFFF"/>
                  </a:solidFill>
                </a:uFill>
                <a:latin typeface="Times New Roman"/>
              </a:rPr>
              <a:t> y </a:t>
            </a:r>
            <a:r>
              <a:rPr lang="en-US" sz="2000" strike="noStrike" spc="-1" dirty="0" err="1">
                <a:uFill>
                  <a:solidFill>
                    <a:srgbClr val="FFFFFF"/>
                  </a:solidFill>
                </a:uFill>
                <a:latin typeface="Times New Roman"/>
              </a:rPr>
              <a:t>adaptación</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así</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como</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energía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limpia</a:t>
            </a:r>
            <a:r>
              <a:rPr lang="en-US" sz="2000" strike="noStrike" spc="-1" dirty="0">
                <a:uFill>
                  <a:solidFill>
                    <a:srgbClr val="FFFFFF"/>
                  </a:solidFill>
                </a:uFill>
                <a:latin typeface="Times New Roman"/>
              </a:rPr>
              <a:t> y </a:t>
            </a:r>
            <a:r>
              <a:rPr lang="en-US" sz="2000" strike="noStrike" spc="-1" dirty="0" err="1">
                <a:uFill>
                  <a:solidFill>
                    <a:srgbClr val="FFFFFF"/>
                  </a:solidFill>
                </a:uFill>
                <a:latin typeface="Times New Roman"/>
              </a:rPr>
              <a:t>asequible</a:t>
            </a:r>
            <a:endParaRPr dirty="0"/>
          </a:p>
          <a:p>
            <a:pPr marL="171360" indent="-171000">
              <a:lnSpc>
                <a:spcPct val="100000"/>
              </a:lnSpc>
              <a:buClr>
                <a:srgbClr val="FFFFFF"/>
              </a:buClr>
              <a:buFont typeface="Arial"/>
              <a:buChar char="•"/>
            </a:pPr>
            <a:r>
              <a:rPr lang="en-US" sz="2000" strike="noStrike" spc="-1" dirty="0" err="1">
                <a:uFill>
                  <a:solidFill>
                    <a:srgbClr val="FFFFFF"/>
                  </a:solidFill>
                </a:uFill>
                <a:latin typeface="Times New Roman"/>
              </a:rPr>
              <a:t>Resulta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interesante</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señalar</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Pacto</a:t>
            </a:r>
            <a:r>
              <a:rPr lang="en-US" sz="2000" strike="noStrike" spc="-1" dirty="0">
                <a:uFill>
                  <a:solidFill>
                    <a:srgbClr val="FFFFFF"/>
                  </a:solidFill>
                </a:uFill>
                <a:latin typeface="Times New Roman"/>
              </a:rPr>
              <a:t> de los </a:t>
            </a:r>
            <a:r>
              <a:rPr lang="en-US" sz="2000" strike="noStrike" spc="-1" dirty="0" err="1">
                <a:uFill>
                  <a:solidFill>
                    <a:srgbClr val="FFFFFF"/>
                  </a:solidFill>
                </a:uFill>
                <a:latin typeface="Times New Roman"/>
              </a:rPr>
              <a:t>Alcaldes</a:t>
            </a:r>
            <a:r>
              <a:rPr lang="en-US" sz="2000" strike="noStrike" spc="-1" dirty="0">
                <a:uFill>
                  <a:solidFill>
                    <a:srgbClr val="FFFFFF"/>
                  </a:solidFill>
                </a:uFill>
                <a:latin typeface="Times New Roman"/>
              </a:rPr>
              <a:t> para el </a:t>
            </a:r>
            <a:r>
              <a:rPr lang="en-US" sz="2000" strike="noStrike" spc="-1" dirty="0" err="1">
                <a:uFill>
                  <a:solidFill>
                    <a:srgbClr val="FFFFFF"/>
                  </a:solidFill>
                </a:uFill>
                <a:latin typeface="Times New Roman"/>
              </a:rPr>
              <a:t>África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subsahariana</a:t>
            </a:r>
            <a:r>
              <a:rPr lang="en-US" sz="2000" strike="noStrike" spc="-1" dirty="0">
                <a:uFill>
                  <a:solidFill>
                    <a:srgbClr val="FFFFFF"/>
                  </a:solidFill>
                </a:uFill>
                <a:latin typeface="Times New Roman"/>
              </a:rPr>
              <a:t> con </a:t>
            </a:r>
            <a:r>
              <a:rPr lang="en-US" sz="2000" strike="noStrike" spc="-1" dirty="0" err="1">
                <a:uFill>
                  <a:solidFill>
                    <a:srgbClr val="FFFFFF"/>
                  </a:solidFill>
                </a:uFill>
                <a:latin typeface="Times New Roman"/>
              </a:rPr>
              <a:t>asistencia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técnica</a:t>
            </a:r>
            <a:r>
              <a:rPr lang="en-US" sz="2000" strike="noStrike" spc="-1" dirty="0">
                <a:uFill>
                  <a:solidFill>
                    <a:srgbClr val="FFFFFF"/>
                  </a:solidFill>
                </a:uFill>
                <a:latin typeface="Times New Roman"/>
              </a:rPr>
              <a:t> a la </a:t>
            </a:r>
            <a:r>
              <a:rPr lang="en-US" sz="2000" strike="noStrike" spc="-1" dirty="0" err="1">
                <a:uFill>
                  <a:solidFill>
                    <a:srgbClr val="FFFFFF"/>
                  </a:solidFill>
                </a:uFill>
                <a:latin typeface="Times New Roman"/>
              </a:rPr>
              <a:t>secretaría</a:t>
            </a:r>
            <a:r>
              <a:rPr lang="en-US" sz="2000" strike="noStrike" spc="-1" dirty="0">
                <a:uFill>
                  <a:solidFill>
                    <a:srgbClr val="FFFFFF"/>
                  </a:solidFill>
                </a:uFill>
                <a:latin typeface="Times New Roman"/>
              </a:rPr>
              <a:t> solo </a:t>
            </a:r>
            <a:r>
              <a:rPr lang="en-US" sz="2000" strike="noStrike" spc="-1" dirty="0" err="1">
                <a:uFill>
                  <a:solidFill>
                    <a:srgbClr val="FFFFFF"/>
                  </a:solidFill>
                </a:uFill>
                <a:latin typeface="Times New Roman"/>
              </a:rPr>
              <a:t>creó</a:t>
            </a:r>
            <a:r>
              <a:rPr lang="en-US" sz="2000" strike="noStrike" spc="-1" dirty="0">
                <a:uFill>
                  <a:solidFill>
                    <a:srgbClr val="FFFFFF"/>
                  </a:solidFill>
                </a:uFill>
                <a:latin typeface="Times New Roman"/>
              </a:rPr>
              <a:t> en Ghana</a:t>
            </a:r>
            <a:endParaRPr dirty="0"/>
          </a:p>
          <a:p>
            <a:pPr marL="171360" indent="-171000">
              <a:lnSpc>
                <a:spcPct val="100000"/>
              </a:lnSpc>
              <a:buClr>
                <a:srgbClr val="FFFFFF"/>
              </a:buClr>
              <a:buFont typeface="Arial"/>
              <a:buChar char="•"/>
            </a:pPr>
            <a:r>
              <a:rPr lang="en-US" sz="2000" strike="noStrike" spc="-1" dirty="0">
                <a:uFill>
                  <a:solidFill>
                    <a:srgbClr val="FFFFFF"/>
                  </a:solidFill>
                </a:uFill>
                <a:latin typeface="Times New Roman"/>
              </a:rPr>
              <a:t>Climate-Adapt — </a:t>
            </a:r>
            <a:r>
              <a:rPr lang="en-US" sz="2000" strike="noStrike" spc="-1" dirty="0" err="1">
                <a:uFill>
                  <a:solidFill>
                    <a:srgbClr val="FFFFFF"/>
                  </a:solidFill>
                </a:uFill>
                <a:latin typeface="Times New Roman"/>
              </a:rPr>
              <a:t>webporal</a:t>
            </a:r>
            <a:r>
              <a:rPr lang="en-US" sz="2000" strike="noStrike" spc="-1" dirty="0">
                <a:uFill>
                  <a:solidFill>
                    <a:srgbClr val="FFFFFF"/>
                  </a:solidFill>
                </a:uFill>
                <a:latin typeface="Times New Roman"/>
              </a:rPr>
              <a:t> para la </a:t>
            </a:r>
            <a:r>
              <a:rPr lang="en-US" sz="2000" strike="noStrike" spc="-1" dirty="0" err="1">
                <a:uFill>
                  <a:solidFill>
                    <a:srgbClr val="FFFFFF"/>
                  </a:solidFill>
                </a:uFill>
                <a:latin typeface="Times New Roman"/>
              </a:rPr>
              <a:t>recogida</a:t>
            </a:r>
            <a:r>
              <a:rPr lang="en-US" sz="2000" strike="noStrike" spc="-1" dirty="0">
                <a:uFill>
                  <a:solidFill>
                    <a:srgbClr val="FFFFFF"/>
                  </a:solidFill>
                </a:uFill>
                <a:latin typeface="Times New Roman"/>
              </a:rPr>
              <a:t> y el </a:t>
            </a:r>
            <a:r>
              <a:rPr lang="en-US" sz="2000" strike="noStrike" spc="-1" dirty="0" err="1">
                <a:uFill>
                  <a:solidFill>
                    <a:srgbClr val="FFFFFF"/>
                  </a:solidFill>
                </a:uFill>
                <a:latin typeface="Times New Roman"/>
              </a:rPr>
              <a:t>intercambio</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información</a:t>
            </a:r>
            <a:r>
              <a:rPr lang="en-US" sz="2000" strike="noStrike" spc="-1" dirty="0">
                <a:uFill>
                  <a:solidFill>
                    <a:srgbClr val="FFFFFF"/>
                  </a:solidFill>
                </a:uFill>
                <a:latin typeface="Times New Roman"/>
              </a:rPr>
              <a:t> en los </a:t>
            </a:r>
            <a:r>
              <a:rPr lang="en-US" sz="2000" strike="noStrike" spc="-1" dirty="0" err="1">
                <a:uFill>
                  <a:solidFill>
                    <a:srgbClr val="FFFFFF"/>
                  </a:solidFill>
                </a:uFill>
                <a:latin typeface="Times New Roman"/>
              </a:rPr>
              <a:t>Estados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miembros</a:t>
            </a:r>
            <a:r>
              <a:rPr lang="en-US" sz="2000" strike="noStrike" spc="-1" dirty="0">
                <a:uFill>
                  <a:solidFill>
                    <a:srgbClr val="FFFFFF"/>
                  </a:solidFill>
                </a:uFill>
                <a:latin typeface="Times New Roman"/>
              </a:rPr>
              <a:t> y a </a:t>
            </a:r>
            <a:r>
              <a:rPr lang="en-US" sz="2000" strike="noStrike" spc="-1" dirty="0" err="1">
                <a:uFill>
                  <a:solidFill>
                    <a:srgbClr val="FFFFFF"/>
                  </a:solidFill>
                </a:uFill>
                <a:latin typeface="Times New Roman"/>
              </a:rPr>
              <a:t>escala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urbana</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incluidas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las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herramientas</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apoyo</a:t>
            </a:r>
            <a:r>
              <a:rPr lang="en-US" sz="2000" strike="noStrike" spc="-1" dirty="0">
                <a:uFill>
                  <a:solidFill>
                    <a:srgbClr val="FFFFFF"/>
                  </a:solidFill>
                </a:uFill>
                <a:latin typeface="Times New Roman"/>
              </a:rPr>
              <a:t> a la </a:t>
            </a:r>
            <a:r>
              <a:rPr lang="en-US" sz="2000" strike="noStrike" spc="-1" dirty="0" err="1">
                <a:uFill>
                  <a:solidFill>
                    <a:srgbClr val="FFFFFF"/>
                  </a:solidFill>
                </a:uFill>
                <a:latin typeface="Times New Roman"/>
              </a:rPr>
              <a:t>planificación</a:t>
            </a:r>
            <a:r>
              <a:rPr lang="en-US" sz="2000" strike="noStrike" spc="-1" dirty="0">
                <a:uFill>
                  <a:solidFill>
                    <a:srgbClr val="FFFFFF"/>
                  </a:solidFill>
                </a:uFill>
                <a:latin typeface="Times New Roman"/>
              </a:rPr>
              <a:t> de la </a:t>
            </a:r>
            <a:r>
              <a:rPr lang="en-US" sz="2000" strike="noStrike" spc="-1" dirty="0" err="1">
                <a:uFill>
                  <a:solidFill>
                    <a:srgbClr val="FFFFFF"/>
                  </a:solidFill>
                </a:uFill>
                <a:latin typeface="Times New Roman"/>
              </a:rPr>
              <a:t>adaptación</a:t>
            </a:r>
            <a:r>
              <a:rPr lang="en-US" sz="2000" strike="noStrike" spc="-1" dirty="0">
                <a:uFill>
                  <a:solidFill>
                    <a:srgbClr val="FFFFFF"/>
                  </a:solidFill>
                </a:uFill>
                <a:latin typeface="Times New Roman"/>
              </a:rPr>
              <a:t> y la </a:t>
            </a:r>
            <a:r>
              <a:rPr lang="en-US" sz="2000" strike="noStrike" spc="-1" dirty="0" err="1">
                <a:uFill>
                  <a:solidFill>
                    <a:srgbClr val="FFFFFF"/>
                  </a:solidFill>
                </a:uFill>
                <a:latin typeface="Times New Roman"/>
              </a:rPr>
              <a:t>aplicación</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las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buenas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prácticas</a:t>
            </a:r>
            <a:r>
              <a:rPr lang="en-US" sz="2000" strike="noStrike" spc="-1" dirty="0">
                <a:uFill>
                  <a:solidFill>
                    <a:srgbClr val="FFFFFF"/>
                  </a:solidFill>
                </a:uFill>
                <a:latin typeface="Times New Roman"/>
              </a:rPr>
              <a:t>, los </a:t>
            </a:r>
            <a:r>
              <a:rPr lang="en-US" sz="2000" strike="noStrike" spc="-1" dirty="0" err="1">
                <a:uFill>
                  <a:solidFill>
                    <a:srgbClr val="FFFFFF"/>
                  </a:solidFill>
                </a:uFill>
                <a:latin typeface="Times New Roman"/>
              </a:rPr>
              <a:t>estudios</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vulnerabilidad</a:t>
            </a:r>
            <a:r>
              <a:rPr lang="en-US" sz="2000" strike="noStrike" spc="-1" dirty="0">
                <a:uFill>
                  <a:solidFill>
                    <a:srgbClr val="FFFFFF"/>
                  </a:solidFill>
                </a:uFill>
                <a:latin typeface="Times New Roman"/>
              </a:rPr>
              <a:t>, y </a:t>
            </a:r>
            <a:r>
              <a:rPr lang="en-US" sz="2000" strike="noStrike" spc="-1" dirty="0" err="1">
                <a:uFill>
                  <a:solidFill>
                    <a:srgbClr val="FFFFFF"/>
                  </a:solidFill>
                </a:uFill>
                <a:latin typeface="Times New Roman"/>
              </a:rPr>
              <a:t>así</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sucesivamente</a:t>
            </a:r>
            <a:r>
              <a:rPr lang="en-US" sz="2000" strike="noStrike" spc="-1" dirty="0">
                <a:uFill>
                  <a:solidFill>
                    <a:srgbClr val="FFFFFF"/>
                  </a:solidFill>
                </a:uFill>
                <a:latin typeface="Times New Roman"/>
              </a:rPr>
              <a:t>. Se </a:t>
            </a:r>
            <a:r>
              <a:rPr lang="en-US" sz="2000" strike="noStrike" spc="-1" dirty="0" err="1">
                <a:uFill>
                  <a:solidFill>
                    <a:srgbClr val="FFFFFF"/>
                  </a:solidFill>
                </a:uFill>
                <a:latin typeface="Times New Roman"/>
              </a:rPr>
              <a:t>centró</a:t>
            </a:r>
            <a:r>
              <a:rPr lang="en-US" sz="2000" strike="noStrike" spc="-1" dirty="0">
                <a:uFill>
                  <a:solidFill>
                    <a:srgbClr val="FFFFFF"/>
                  </a:solidFill>
                </a:uFill>
                <a:latin typeface="Times New Roman"/>
              </a:rPr>
              <a:t> en la UE, </a:t>
            </a:r>
            <a:r>
              <a:rPr lang="en-US" sz="2000" strike="noStrike" spc="-1" dirty="0" err="1">
                <a:uFill>
                  <a:solidFill>
                    <a:srgbClr val="FFFFFF"/>
                  </a:solidFill>
                </a:uFill>
                <a:latin typeface="Times New Roman"/>
              </a:rPr>
              <a:t>pero</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que</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pueden</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resultar</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útiles</a:t>
            </a:r>
            <a:r>
              <a:rPr lang="en-US" sz="2000" strike="noStrike" spc="-1" dirty="0">
                <a:uFill>
                  <a:solidFill>
                    <a:srgbClr val="FFFFFF"/>
                  </a:solidFill>
                </a:uFill>
                <a:latin typeface="Times New Roman"/>
              </a:rPr>
              <a:t> </a:t>
            </a:r>
            <a:r>
              <a:rPr lang="en-US" sz="2000" strike="noStrike" spc="-1" dirty="0" err="1">
                <a:uFill>
                  <a:solidFill>
                    <a:srgbClr val="FFFFFF"/>
                  </a:solidFill>
                </a:uFill>
                <a:latin typeface="Times New Roman"/>
              </a:rPr>
              <a:t>estudios</a:t>
            </a:r>
            <a:r>
              <a:rPr lang="en-US" sz="2000" strike="noStrike" spc="-1" dirty="0">
                <a:uFill>
                  <a:solidFill>
                    <a:srgbClr val="FFFFFF"/>
                  </a:solidFill>
                </a:uFill>
                <a:latin typeface="Times New Roman"/>
              </a:rPr>
              <a:t> de </a:t>
            </a:r>
            <a:r>
              <a:rPr lang="en-US" sz="2000" strike="noStrike" spc="-1" dirty="0" err="1">
                <a:uFill>
                  <a:solidFill>
                    <a:srgbClr val="FFFFFF"/>
                  </a:solidFill>
                </a:uFill>
                <a:latin typeface="Times New Roman"/>
              </a:rPr>
              <a:t>caso</a:t>
            </a:r>
            <a:endParaRPr dirty="0"/>
          </a:p>
        </p:txBody>
      </p:sp>
      <p:sp>
        <p:nvSpPr>
          <p:cNvPr id="672"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30E6DA87-7626-43A3-B2EF-48C3DCCD3C36}" type="slidenum">
              <a:rPr lang="en-US" spc="-1">
                <a:solidFill>
                  <a:srgbClr val="000000"/>
                </a:solidFill>
                <a:uFill>
                  <a:solidFill>
                    <a:srgbClr val="FFFFFF"/>
                  </a:solidFill>
                </a:uFill>
                <a:latin typeface="Arial"/>
                <a:ea typeface="ＭＳ Ｐゴシック"/>
              </a:rPr>
              <a:pPr algn="r" fontAlgn="auto">
                <a:spcBef>
                  <a:spcPts val="0"/>
                </a:spcBef>
                <a:spcAft>
                  <a:spcPts val="0"/>
                </a:spcAft>
              </a:pPr>
              <a:t>10</a:t>
            </a:fld>
            <a:endParaRPr sz="180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PlaceHolder 1"/>
          <p:cNvSpPr>
            <a:spLocks noGrp="1"/>
          </p:cNvSpPr>
          <p:nvPr>
            <p:ph type="body"/>
          </p:nvPr>
        </p:nvSpPr>
        <p:spPr>
          <a:xfrm>
            <a:off x="685349" y="4714920"/>
            <a:ext cx="5486783" cy="4466880"/>
          </a:xfrm>
          <a:prstGeom prst="rect">
            <a:avLst/>
          </a:prstGeom>
        </p:spPr>
        <p:txBody>
          <a:bodyPr/>
          <a:lstStyle/>
          <a:p>
            <a:endParaRPr/>
          </a:p>
        </p:txBody>
      </p:sp>
      <p:sp>
        <p:nvSpPr>
          <p:cNvPr id="674"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F939F680-26CF-4F86-9F31-A9AF311E52BF}" type="slidenum">
              <a:rPr lang="en-US" spc="-1">
                <a:solidFill>
                  <a:srgbClr val="000000"/>
                </a:solidFill>
                <a:uFill>
                  <a:solidFill>
                    <a:srgbClr val="FFFFFF"/>
                  </a:solidFill>
                </a:uFill>
                <a:latin typeface="Arial"/>
              </a:rPr>
              <a:pPr algn="r" fontAlgn="auto">
                <a:spcBef>
                  <a:spcPts val="0"/>
                </a:spcBef>
                <a:spcAft>
                  <a:spcPts val="0"/>
                </a:spcAft>
              </a:pPr>
              <a:t>11</a:t>
            </a:fld>
            <a:endParaRPr sz="1800">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PlaceHolder 1"/>
          <p:cNvSpPr>
            <a:spLocks noGrp="1"/>
          </p:cNvSpPr>
          <p:nvPr>
            <p:ph type="body"/>
          </p:nvPr>
        </p:nvSpPr>
        <p:spPr>
          <a:xfrm>
            <a:off x="685349" y="4714920"/>
            <a:ext cx="5486783" cy="4466880"/>
          </a:xfrm>
          <a:prstGeom prst="rect">
            <a:avLst/>
          </a:prstGeom>
        </p:spPr>
        <p:txBody>
          <a:bodyPr/>
          <a:lstStyle/>
          <a:p>
            <a:r>
              <a:rPr lang="en-US" sz="2000" b="1" strike="noStrike" spc="-1" dirty="0">
                <a:solidFill>
                  <a:srgbClr val="000000"/>
                </a:solidFill>
                <a:uFill>
                  <a:solidFill>
                    <a:srgbClr val="FFFFFF"/>
                  </a:solidFill>
                </a:uFill>
                <a:latin typeface="+mn-lt"/>
              </a:rPr>
              <a:t>La </a:t>
            </a:r>
            <a:r>
              <a:rPr lang="en-US" sz="2000" b="1" strike="noStrike" spc="-1" dirty="0" err="1">
                <a:solidFill>
                  <a:srgbClr val="000000"/>
                </a:solidFill>
                <a:uFill>
                  <a:solidFill>
                    <a:srgbClr val="FFFFFF"/>
                  </a:solidFill>
                </a:uFill>
                <a:latin typeface="+mn-lt"/>
              </a:rPr>
              <a:t>mayoría</a:t>
            </a:r>
            <a:r>
              <a:rPr lang="en-US" sz="2000" b="1" strike="noStrike" spc="-1" dirty="0">
                <a:solidFill>
                  <a:srgbClr val="000000"/>
                </a:solidFill>
                <a:uFill>
                  <a:solidFill>
                    <a:srgbClr val="FFFFFF"/>
                  </a:solidFill>
                </a:uFill>
                <a:latin typeface="+mn-lt"/>
              </a:rPr>
              <a:t> de los </a:t>
            </a:r>
            <a:r>
              <a:rPr lang="en-US" sz="2000" b="1" strike="noStrike" spc="-1" dirty="0" err="1">
                <a:solidFill>
                  <a:srgbClr val="000000"/>
                </a:solidFill>
                <a:uFill>
                  <a:solidFill>
                    <a:srgbClr val="FFFFFF"/>
                  </a:solidFill>
                </a:uFill>
                <a:latin typeface="+mn-lt"/>
              </a:rPr>
              <a:t>países</a:t>
            </a:r>
            <a:r>
              <a:rPr lang="en-US" sz="2000" b="1" strike="noStrike" spc="-1" dirty="0">
                <a:solidFill>
                  <a:srgbClr val="000000"/>
                </a:solidFill>
                <a:uFill>
                  <a:solidFill>
                    <a:srgbClr val="FFFFFF"/>
                  </a:solidFill>
                </a:uFill>
                <a:latin typeface="+mn-lt"/>
              </a:rPr>
              <a:t> de Europa </a:t>
            </a:r>
            <a:r>
              <a:rPr lang="en-US" sz="2000" b="1" strike="noStrike" spc="-1" dirty="0" err="1">
                <a:solidFill>
                  <a:srgbClr val="000000"/>
                </a:solidFill>
                <a:uFill>
                  <a:solidFill>
                    <a:srgbClr val="FFFFFF"/>
                  </a:solidFill>
                </a:uFill>
                <a:latin typeface="+mn-lt"/>
              </a:rPr>
              <a:t>han</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desarrollado</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estrategias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nacionales</a:t>
            </a:r>
            <a:r>
              <a:rPr lang="en-US" sz="2000" b="1" strike="noStrike" spc="-1" dirty="0">
                <a:solidFill>
                  <a:srgbClr val="000000"/>
                </a:solidFill>
                <a:uFill>
                  <a:solidFill>
                    <a:srgbClr val="FFFFFF"/>
                  </a:solidFill>
                </a:uFill>
                <a:latin typeface="+mn-lt"/>
              </a:rPr>
              <a:t> de </a:t>
            </a:r>
            <a:r>
              <a:rPr lang="en-US" sz="2000" b="1" strike="noStrike" spc="-1" dirty="0" err="1">
                <a:solidFill>
                  <a:srgbClr val="000000"/>
                </a:solidFill>
                <a:uFill>
                  <a:solidFill>
                    <a:srgbClr val="FFFFFF"/>
                  </a:solidFill>
                </a:uFill>
                <a:latin typeface="+mn-lt"/>
              </a:rPr>
              <a:t>adaptación</a:t>
            </a:r>
            <a:r>
              <a:rPr lang="en-US" sz="2000" b="1" strike="noStrike" spc="-1" dirty="0">
                <a:solidFill>
                  <a:srgbClr val="000000"/>
                </a:solidFill>
                <a:uFill>
                  <a:solidFill>
                    <a:srgbClr val="FFFFFF"/>
                  </a:solidFill>
                </a:uFill>
                <a:latin typeface="+mn-lt"/>
              </a:rPr>
              <a:t> en los </a:t>
            </a:r>
            <a:r>
              <a:rPr lang="en-US" sz="2000" b="1" strike="noStrike" spc="-1" dirty="0" err="1">
                <a:solidFill>
                  <a:srgbClr val="000000"/>
                </a:solidFill>
                <a:uFill>
                  <a:solidFill>
                    <a:srgbClr val="FFFFFF"/>
                  </a:solidFill>
                </a:uFill>
                <a:latin typeface="+mn-lt"/>
              </a:rPr>
              <a:t>últimos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años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muchos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países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han</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adoptado</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además</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nacionales</a:t>
            </a:r>
            <a:r>
              <a:rPr lang="en-US" sz="2000" b="1" strike="noStrike" spc="-1" dirty="0">
                <a:solidFill>
                  <a:srgbClr val="000000"/>
                </a:solidFill>
                <a:uFill>
                  <a:solidFill>
                    <a:srgbClr val="FFFFFF"/>
                  </a:solidFill>
                </a:uFill>
                <a:latin typeface="+mn-lt"/>
              </a:rPr>
              <a:t> o </a:t>
            </a:r>
            <a:r>
              <a:rPr lang="en-US" sz="2000" b="1" strike="noStrike" spc="-1" dirty="0" err="1">
                <a:solidFill>
                  <a:srgbClr val="000000"/>
                </a:solidFill>
                <a:uFill>
                  <a:solidFill>
                    <a:srgbClr val="FFFFFF"/>
                  </a:solidFill>
                </a:uFill>
                <a:latin typeface="+mn-lt"/>
              </a:rPr>
              <a:t>sectoriales</a:t>
            </a:r>
            <a:r>
              <a:rPr lang="en-US" sz="2000" b="1" strike="noStrike" spc="-1" dirty="0">
                <a:solidFill>
                  <a:srgbClr val="000000"/>
                </a:solidFill>
                <a:uFill>
                  <a:solidFill>
                    <a:srgbClr val="FFFFFF"/>
                  </a:solidFill>
                </a:uFill>
                <a:latin typeface="+mn-lt"/>
              </a:rPr>
              <a:t> y los planes de </a:t>
            </a:r>
            <a:r>
              <a:rPr lang="en-US" sz="2000" b="1" strike="noStrike" spc="-1" dirty="0" err="1">
                <a:solidFill>
                  <a:srgbClr val="000000"/>
                </a:solidFill>
                <a:uFill>
                  <a:solidFill>
                    <a:srgbClr val="FFFFFF"/>
                  </a:solidFill>
                </a:uFill>
                <a:latin typeface="+mn-lt"/>
              </a:rPr>
              <a:t>acción</a:t>
            </a:r>
            <a:r>
              <a:rPr lang="en-US" sz="2000" b="1" strike="noStrike" spc="-1" dirty="0">
                <a:solidFill>
                  <a:srgbClr val="000000"/>
                </a:solidFill>
                <a:uFill>
                  <a:solidFill>
                    <a:srgbClr val="FFFFFF"/>
                  </a:solidFill>
                </a:uFill>
                <a:latin typeface="+mn-lt"/>
              </a:rPr>
              <a:t> de </a:t>
            </a:r>
            <a:r>
              <a:rPr lang="en-US" sz="2000" b="1" strike="noStrike" spc="-1" dirty="0" err="1">
                <a:solidFill>
                  <a:srgbClr val="000000"/>
                </a:solidFill>
                <a:uFill>
                  <a:solidFill>
                    <a:srgbClr val="FFFFFF"/>
                  </a:solidFill>
                </a:uFill>
                <a:latin typeface="+mn-lt"/>
              </a:rPr>
              <a:t>adaptación</a:t>
            </a:r>
            <a:r>
              <a:rPr lang="en-US" sz="2000" b="1" strike="noStrike" spc="-1" dirty="0">
                <a:solidFill>
                  <a:srgbClr val="000000"/>
                </a:solidFill>
                <a:uFill>
                  <a:solidFill>
                    <a:srgbClr val="FFFFFF"/>
                  </a:solidFill>
                </a:uFill>
                <a:latin typeface="+mn-lt"/>
              </a:rPr>
              <a:t>.</a:t>
            </a:r>
            <a:endParaRPr dirty="0"/>
          </a:p>
          <a:p>
            <a:r>
              <a:rPr lang="en-US" sz="2000" b="1" strike="noStrike" spc="-1" dirty="0">
                <a:solidFill>
                  <a:srgbClr val="000000"/>
                </a:solidFill>
                <a:uFill>
                  <a:solidFill>
                    <a:srgbClr val="FFFFFF"/>
                  </a:solidFill>
                </a:uFill>
                <a:latin typeface="+mn-lt"/>
              </a:rPr>
              <a:t>Un </a:t>
            </a:r>
            <a:r>
              <a:rPr lang="en-US" sz="2000" b="1" strike="noStrike" spc="-1" dirty="0" err="1">
                <a:solidFill>
                  <a:srgbClr val="000000"/>
                </a:solidFill>
                <a:uFill>
                  <a:solidFill>
                    <a:srgbClr val="FFFFFF"/>
                  </a:solidFill>
                </a:uFill>
                <a:latin typeface="+mn-lt"/>
              </a:rPr>
              <a:t>número</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cada</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vez</a:t>
            </a:r>
            <a:r>
              <a:rPr lang="en-US" sz="2000" b="1" strike="noStrike" spc="-1" dirty="0">
                <a:solidFill>
                  <a:srgbClr val="000000"/>
                </a:solidFill>
                <a:uFill>
                  <a:solidFill>
                    <a:srgbClr val="FFFFFF"/>
                  </a:solidFill>
                </a:uFill>
                <a:latin typeface="+mn-lt"/>
              </a:rPr>
              <a:t> mayor de </a:t>
            </a:r>
            <a:r>
              <a:rPr lang="en-US" sz="2000" b="1" strike="noStrike" spc="-1" dirty="0" err="1">
                <a:solidFill>
                  <a:srgbClr val="000000"/>
                </a:solidFill>
                <a:uFill>
                  <a:solidFill>
                    <a:srgbClr val="FFFFFF"/>
                  </a:solidFill>
                </a:uFill>
                <a:latin typeface="+mn-lt"/>
              </a:rPr>
              <a:t>países</a:t>
            </a:r>
            <a:r>
              <a:rPr lang="en-US" sz="2000" b="1" strike="noStrike" spc="-1" dirty="0">
                <a:solidFill>
                  <a:srgbClr val="000000"/>
                </a:solidFill>
                <a:uFill>
                  <a:solidFill>
                    <a:srgbClr val="FFFFFF"/>
                  </a:solidFill>
                </a:uFill>
                <a:latin typeface="+mn-lt"/>
              </a:rPr>
              <a:t> (1/3) </a:t>
            </a:r>
            <a:r>
              <a:rPr lang="en-US" sz="2000" b="1" strike="noStrike" spc="-1" dirty="0" err="1">
                <a:solidFill>
                  <a:srgbClr val="000000"/>
                </a:solidFill>
                <a:uFill>
                  <a:solidFill>
                    <a:srgbClr val="FFFFFF"/>
                  </a:solidFill>
                </a:uFill>
                <a:latin typeface="+mn-lt"/>
              </a:rPr>
              <a:t>está</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desarrollando</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sistemas</a:t>
            </a:r>
            <a:r>
              <a:rPr lang="en-US" sz="2000" b="1" strike="noStrike" spc="-1" dirty="0">
                <a:solidFill>
                  <a:srgbClr val="000000"/>
                </a:solidFill>
                <a:uFill>
                  <a:solidFill>
                    <a:srgbClr val="FFFFFF"/>
                  </a:solidFill>
                </a:uFill>
                <a:latin typeface="+mn-lt"/>
              </a:rPr>
              <a:t> de </a:t>
            </a:r>
            <a:r>
              <a:rPr lang="en-US" sz="2000" b="1" strike="noStrike" spc="-1" dirty="0" err="1">
                <a:solidFill>
                  <a:srgbClr val="000000"/>
                </a:solidFill>
                <a:uFill>
                  <a:solidFill>
                    <a:srgbClr val="FFFFFF"/>
                  </a:solidFill>
                </a:uFill>
                <a:latin typeface="+mn-lt"/>
              </a:rPr>
              <a:t>seguimiento</a:t>
            </a:r>
            <a:r>
              <a:rPr lang="en-US" sz="2000" b="1" strike="noStrike" spc="-1" dirty="0">
                <a:solidFill>
                  <a:srgbClr val="000000"/>
                </a:solidFill>
                <a:uFill>
                  <a:solidFill>
                    <a:srgbClr val="FFFFFF"/>
                  </a:solidFill>
                </a:uFill>
                <a:latin typeface="+mn-lt"/>
              </a:rPr>
              <a:t>, </a:t>
            </a:r>
            <a:r>
              <a:rPr lang="en-US" sz="2000" b="1" strike="noStrike" spc="-1" dirty="0" err="1">
                <a:solidFill>
                  <a:srgbClr val="000000"/>
                </a:solidFill>
                <a:uFill>
                  <a:solidFill>
                    <a:srgbClr val="FFFFFF"/>
                  </a:solidFill>
                </a:uFill>
                <a:latin typeface="+mn-lt"/>
              </a:rPr>
              <a:t>información</a:t>
            </a:r>
            <a:r>
              <a:rPr lang="en-US" sz="2000" b="1" strike="noStrike" spc="-1" dirty="0">
                <a:solidFill>
                  <a:srgbClr val="000000"/>
                </a:solidFill>
                <a:uFill>
                  <a:solidFill>
                    <a:srgbClr val="FFFFFF"/>
                  </a:solidFill>
                </a:uFill>
                <a:latin typeface="+mn-lt"/>
              </a:rPr>
              <a:t> y </a:t>
            </a:r>
            <a:r>
              <a:rPr lang="en-US" sz="2000" b="1" strike="noStrike" spc="-1" dirty="0" err="1">
                <a:solidFill>
                  <a:srgbClr val="000000"/>
                </a:solidFill>
                <a:uFill>
                  <a:solidFill>
                    <a:srgbClr val="FFFFFF"/>
                  </a:solidFill>
                </a:uFill>
                <a:latin typeface="+mn-lt"/>
              </a:rPr>
              <a:t>evaluación</a:t>
            </a:r>
            <a:r>
              <a:rPr lang="en-US" sz="2000" b="1" strike="noStrike" spc="-1" dirty="0">
                <a:solidFill>
                  <a:srgbClr val="000000"/>
                </a:solidFill>
                <a:uFill>
                  <a:solidFill>
                    <a:srgbClr val="FFFFFF"/>
                  </a:solidFill>
                </a:uFill>
                <a:latin typeface="+mn-lt"/>
              </a:rPr>
              <a:t> para la </a:t>
            </a:r>
            <a:r>
              <a:rPr lang="en-US" sz="2000" b="1" strike="noStrike" spc="-1" dirty="0" err="1">
                <a:solidFill>
                  <a:srgbClr val="000000"/>
                </a:solidFill>
                <a:uFill>
                  <a:solidFill>
                    <a:srgbClr val="FFFFFF"/>
                  </a:solidFill>
                </a:uFill>
                <a:latin typeface="+mn-lt"/>
              </a:rPr>
              <a:t>adaptación</a:t>
            </a:r>
            <a:r>
              <a:rPr lang="en-US" sz="2000" b="1" strike="noStrike" spc="-1" dirty="0">
                <a:solidFill>
                  <a:srgbClr val="000000"/>
                </a:solidFill>
                <a:uFill>
                  <a:solidFill>
                    <a:srgbClr val="FFFFFF"/>
                  </a:solidFill>
                </a:uFill>
                <a:latin typeface="+mn-lt"/>
              </a:rPr>
              <a:t>.</a:t>
            </a:r>
            <a:endParaRPr dirty="0"/>
          </a:p>
          <a:p>
            <a:endParaRPr dirty="0"/>
          </a:p>
          <a:p>
            <a:r>
              <a:rPr lang="en-US" sz="2000" strike="noStrike" spc="-1" dirty="0" err="1">
                <a:solidFill>
                  <a:srgbClr val="000000"/>
                </a:solidFill>
                <a:uFill>
                  <a:solidFill>
                    <a:srgbClr val="FFFFFF"/>
                  </a:solidFill>
                </a:uFill>
                <a:latin typeface="+mn-lt"/>
              </a:rPr>
              <a:t>Visión</a:t>
            </a:r>
            <a:r>
              <a:rPr lang="en-US" sz="2000" strike="noStrike" spc="-1" dirty="0">
                <a:solidFill>
                  <a:srgbClr val="000000"/>
                </a:solidFill>
                <a:uFill>
                  <a:solidFill>
                    <a:srgbClr val="FFFFFF"/>
                  </a:solidFill>
                </a:uFill>
                <a:latin typeface="+mn-lt"/>
              </a:rPr>
              <a:t> general de </a:t>
            </a:r>
            <a:r>
              <a:rPr lang="en-US" sz="2000" strike="noStrike" spc="-1" dirty="0" err="1">
                <a:solidFill>
                  <a:srgbClr val="000000"/>
                </a:solidFill>
                <a:uFill>
                  <a:solidFill>
                    <a:srgbClr val="FFFFFF"/>
                  </a:solidFill>
                </a:uFill>
                <a:latin typeface="+mn-lt"/>
              </a:rPr>
              <a:t>las</a:t>
            </a:r>
            <a:r>
              <a:rPr lang="en-US" sz="2000" strike="noStrike" spc="-1" dirty="0">
                <a:solidFill>
                  <a:srgbClr val="000000"/>
                </a:solidFill>
                <a:uFill>
                  <a:solidFill>
                    <a:srgbClr val="FFFFFF"/>
                  </a:solidFill>
                </a:uFill>
                <a:latin typeface="+mn-lt"/>
              </a:rPr>
              <a:t> </a:t>
            </a:r>
            <a:r>
              <a:rPr lang="en-US" sz="2000" strike="noStrike" spc="-1" dirty="0" err="1">
                <a:solidFill>
                  <a:srgbClr val="000000"/>
                </a:solidFill>
                <a:uFill>
                  <a:solidFill>
                    <a:srgbClr val="FFFFFF"/>
                  </a:solidFill>
                </a:uFill>
                <a:latin typeface="+mn-lt"/>
              </a:rPr>
              <a:t>estrategias</a:t>
            </a:r>
            <a:r>
              <a:rPr lang="en-US" sz="2000" strike="noStrike" spc="-1" dirty="0">
                <a:solidFill>
                  <a:srgbClr val="000000"/>
                </a:solidFill>
                <a:uFill>
                  <a:solidFill>
                    <a:srgbClr val="FFFFFF"/>
                  </a:solidFill>
                </a:uFill>
                <a:latin typeface="+mn-lt"/>
              </a:rPr>
              <a:t> y planes de </a:t>
            </a:r>
            <a:r>
              <a:rPr lang="en-US" sz="2000" strike="noStrike" spc="-1" dirty="0" err="1">
                <a:solidFill>
                  <a:srgbClr val="000000"/>
                </a:solidFill>
                <a:uFill>
                  <a:solidFill>
                    <a:srgbClr val="FFFFFF"/>
                  </a:solidFill>
                </a:uFill>
                <a:latin typeface="+mn-lt"/>
              </a:rPr>
              <a:t>acción</a:t>
            </a:r>
            <a:r>
              <a:rPr lang="en-US" sz="2000" strike="noStrike" spc="-1" dirty="0">
                <a:solidFill>
                  <a:srgbClr val="000000"/>
                </a:solidFill>
                <a:uFill>
                  <a:solidFill>
                    <a:srgbClr val="FFFFFF"/>
                  </a:solidFill>
                </a:uFill>
                <a:latin typeface="+mn-lt"/>
              </a:rPr>
              <a:t> </a:t>
            </a:r>
            <a:r>
              <a:rPr lang="en-US" sz="2000" strike="noStrike" spc="-1" dirty="0" err="1">
                <a:solidFill>
                  <a:srgbClr val="000000"/>
                </a:solidFill>
                <a:uFill>
                  <a:solidFill>
                    <a:srgbClr val="FFFFFF"/>
                  </a:solidFill>
                </a:uFill>
                <a:latin typeface="+mn-lt"/>
              </a:rPr>
              <a:t>nacionales</a:t>
            </a:r>
            <a:r>
              <a:rPr lang="en-US" sz="2000" strike="noStrike" spc="-1" dirty="0">
                <a:solidFill>
                  <a:srgbClr val="000000"/>
                </a:solidFill>
                <a:uFill>
                  <a:solidFill>
                    <a:srgbClr val="FFFFFF"/>
                  </a:solidFill>
                </a:uFill>
                <a:latin typeface="+mn-lt"/>
              </a:rPr>
              <a:t> de </a:t>
            </a:r>
            <a:r>
              <a:rPr lang="en-US" sz="2000" strike="noStrike" spc="-1" dirty="0" err="1">
                <a:solidFill>
                  <a:srgbClr val="000000"/>
                </a:solidFill>
                <a:uFill>
                  <a:solidFill>
                    <a:srgbClr val="FFFFFF"/>
                  </a:solidFill>
                </a:uFill>
                <a:latin typeface="+mn-lt"/>
              </a:rPr>
              <a:t>adaptación</a:t>
            </a:r>
            <a:r>
              <a:rPr lang="en-US" sz="2000" strike="noStrike" spc="-1" dirty="0">
                <a:solidFill>
                  <a:srgbClr val="000000"/>
                </a:solidFill>
                <a:uFill>
                  <a:solidFill>
                    <a:srgbClr val="FFFFFF"/>
                  </a:solidFill>
                </a:uFill>
                <a:latin typeface="+mn-lt"/>
              </a:rPr>
              <a:t> en Europa (</a:t>
            </a:r>
            <a:r>
              <a:rPr lang="en-US" sz="2000" strike="noStrike" spc="-1" dirty="0" err="1">
                <a:solidFill>
                  <a:srgbClr val="000000"/>
                </a:solidFill>
                <a:uFill>
                  <a:solidFill>
                    <a:srgbClr val="FFFFFF"/>
                  </a:solidFill>
                </a:uFill>
                <a:latin typeface="+mn-lt"/>
              </a:rPr>
              <a:t>actualizado</a:t>
            </a:r>
            <a:r>
              <a:rPr lang="en-US" sz="2000" strike="noStrike" spc="-1" dirty="0">
                <a:solidFill>
                  <a:srgbClr val="000000"/>
                </a:solidFill>
                <a:uFill>
                  <a:solidFill>
                    <a:srgbClr val="FFFFFF"/>
                  </a:solidFill>
                </a:uFill>
                <a:latin typeface="+mn-lt"/>
              </a:rPr>
              <a:t> a </a:t>
            </a:r>
            <a:r>
              <a:rPr lang="en-US" sz="2000" strike="noStrike" spc="-1" dirty="0" err="1">
                <a:solidFill>
                  <a:srgbClr val="000000"/>
                </a:solidFill>
                <a:uFill>
                  <a:solidFill>
                    <a:srgbClr val="FFFFFF"/>
                  </a:solidFill>
                </a:uFill>
                <a:latin typeface="+mn-lt"/>
              </a:rPr>
              <a:t>partir</a:t>
            </a:r>
            <a:r>
              <a:rPr lang="en-US" sz="2000" strike="noStrike" spc="-1" dirty="0">
                <a:solidFill>
                  <a:srgbClr val="000000"/>
                </a:solidFill>
                <a:uFill>
                  <a:solidFill>
                    <a:srgbClr val="FFFFFF"/>
                  </a:solidFill>
                </a:uFill>
                <a:latin typeface="+mn-lt"/>
              </a:rPr>
              <a:t> del </a:t>
            </a:r>
            <a:r>
              <a:rPr lang="en-US" sz="2000" strike="noStrike" spc="-1" dirty="0" err="1">
                <a:solidFill>
                  <a:srgbClr val="000000"/>
                </a:solidFill>
                <a:uFill>
                  <a:solidFill>
                    <a:srgbClr val="FFFFFF"/>
                  </a:solidFill>
                </a:uFill>
                <a:latin typeface="+mn-lt"/>
              </a:rPr>
              <a:t>Mapa</a:t>
            </a:r>
            <a:r>
              <a:rPr lang="en-US" sz="2000" strike="noStrike" spc="-1" dirty="0">
                <a:solidFill>
                  <a:srgbClr val="000000"/>
                </a:solidFill>
                <a:uFill>
                  <a:solidFill>
                    <a:srgbClr val="FFFFFF"/>
                  </a:solidFill>
                </a:uFill>
                <a:latin typeface="+mn-lt"/>
              </a:rPr>
              <a:t> 2.1)</a:t>
            </a:r>
            <a:endParaRPr dirty="0"/>
          </a:p>
        </p:txBody>
      </p:sp>
      <p:sp>
        <p:nvSpPr>
          <p:cNvPr id="676"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A52978F4-F1B6-49DE-AD66-83EEA9087752}" type="slidenum">
              <a:rPr lang="en-US" spc="-1">
                <a:solidFill>
                  <a:srgbClr val="000000"/>
                </a:solidFill>
                <a:uFill>
                  <a:solidFill>
                    <a:srgbClr val="FFFFFF"/>
                  </a:solidFill>
                </a:uFill>
                <a:latin typeface="Arial"/>
              </a:rPr>
              <a:pPr algn="r" fontAlgn="auto">
                <a:spcBef>
                  <a:spcPts val="0"/>
                </a:spcBef>
                <a:spcAft>
                  <a:spcPts val="0"/>
                </a:spcAft>
              </a:pPr>
              <a:t>12</a:t>
            </a:fld>
            <a:endParaRPr sz="1800">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p:cNvSpPr>
          <p:nvPr>
            <p:ph type="body"/>
          </p:nvPr>
        </p:nvSpPr>
        <p:spPr>
          <a:xfrm>
            <a:off x="685349" y="4714920"/>
            <a:ext cx="5486783" cy="4466880"/>
          </a:xfrm>
          <a:prstGeom prst="rect">
            <a:avLst/>
          </a:prstGeom>
        </p:spPr>
        <p:txBody>
          <a:bodyPr/>
          <a:lstStyle/>
          <a:p>
            <a:pPr marL="216000" indent="-216000">
              <a:lnSpc>
                <a:spcPct val="100000"/>
              </a:lnSpc>
            </a:pPr>
            <a:r>
              <a:rPr lang="en-US" sz="1100" strike="noStrike" spc="-1">
                <a:uFill>
                  <a:solidFill>
                    <a:srgbClr val="FFFFFF"/>
                  </a:solidFill>
                </a:uFill>
                <a:latin typeface="Arial"/>
              </a:rPr>
              <a:t>Un importante elemento del Acuerdo de París es el mandato dado a los agentes no estatales.</a:t>
            </a:r>
            <a:endParaRPr/>
          </a:p>
          <a:p>
            <a:pPr marL="216000" indent="-216000">
              <a:lnSpc>
                <a:spcPct val="100000"/>
              </a:lnSpc>
            </a:pPr>
            <a:endParaRPr/>
          </a:p>
          <a:p>
            <a:pPr marL="216000" indent="-216000">
              <a:lnSpc>
                <a:spcPct val="100000"/>
              </a:lnSpc>
            </a:pPr>
            <a:r>
              <a:rPr lang="en-US" sz="1100" strike="noStrike" spc="-1">
                <a:uFill>
                  <a:solidFill>
                    <a:srgbClr val="FFFFFF"/>
                  </a:solidFill>
                </a:uFill>
                <a:latin typeface="Arial"/>
              </a:rPr>
              <a:t>Los apartados 117 y 118 se felicita y alienta a las Partes a colaborar estrechamente con las partes interesadas, incluidas las partes no los gobiernos subnacionales, catalizar los esfuerzos para reforzar medidas de mitigación y adaptación.</a:t>
            </a:r>
            <a:endParaRPr/>
          </a:p>
          <a:p>
            <a:pPr marL="216000" indent="-216000">
              <a:lnSpc>
                <a:spcPct val="100000"/>
              </a:lnSpc>
            </a:pPr>
            <a:endParaRPr/>
          </a:p>
          <a:p>
            <a:pPr marL="216000" indent="-216000">
              <a:lnSpc>
                <a:spcPct val="100000"/>
              </a:lnSpc>
            </a:pPr>
            <a:r>
              <a:rPr lang="en-US" sz="1100" strike="noStrike" spc="-1">
                <a:uFill>
                  <a:solidFill>
                    <a:srgbClr val="FFFFFF"/>
                  </a:solidFill>
                </a:uFill>
                <a:latin typeface="Arial"/>
              </a:rPr>
              <a:t>Los apartados 134, convocatoria de 135 regiones y ciudades, a intensificar sus esfuerzos y medidas de apoyo:</a:t>
            </a:r>
            <a:endParaRPr/>
          </a:p>
          <a:p>
            <a:pPr marL="216000" indent="-216000">
              <a:lnSpc>
                <a:spcPct val="100000"/>
              </a:lnSpc>
            </a:pPr>
            <a:r>
              <a:rPr lang="en-US" sz="1100" strike="noStrike" spc="-1">
                <a:uFill>
                  <a:solidFill>
                    <a:srgbClr val="FFFFFF"/>
                  </a:solidFill>
                </a:uFill>
                <a:latin typeface="Arial"/>
              </a:rPr>
              <a:t>— para reducir las emisiones; </a:t>
            </a:r>
            <a:endParaRPr/>
          </a:p>
          <a:p>
            <a:pPr marL="216000" indent="-216000">
              <a:lnSpc>
                <a:spcPct val="100000"/>
              </a:lnSpc>
            </a:pPr>
            <a:r>
              <a:rPr lang="en-US" sz="1100" strike="noStrike" spc="-1">
                <a:uFill>
                  <a:solidFill>
                    <a:srgbClr val="FFFFFF"/>
                  </a:solidFill>
                </a:uFill>
                <a:latin typeface="Arial"/>
              </a:rPr>
              <a:t>— mejorar la resistencia y reducir la vulnerabilidad a los efectos adversos del cambio climático y</a:t>
            </a:r>
            <a:endParaRPr/>
          </a:p>
          <a:p>
            <a:pPr marL="216000" indent="-216000">
              <a:lnSpc>
                <a:spcPct val="100000"/>
              </a:lnSpc>
            </a:pPr>
            <a:r>
              <a:rPr lang="en-US" sz="1100" strike="noStrike" spc="-1">
                <a:uFill>
                  <a:solidFill>
                    <a:srgbClr val="FFFFFF"/>
                  </a:solidFill>
                </a:uFill>
                <a:latin typeface="Arial"/>
              </a:rPr>
              <a:t>— mantener e impulsar la cooperación regional e internacional;</a:t>
            </a:r>
            <a:endParaRPr/>
          </a:p>
          <a:p>
            <a:pPr marL="216000" indent="-216000">
              <a:lnSpc>
                <a:spcPct val="100000"/>
              </a:lnSpc>
            </a:pPr>
            <a:endParaRPr/>
          </a:p>
          <a:p>
            <a:pPr marL="216000" indent="-216000">
              <a:lnSpc>
                <a:spcPct val="100000"/>
              </a:lnSpc>
            </a:pPr>
            <a:r>
              <a:rPr lang="en-US" sz="1100" strike="noStrike" spc="-1">
                <a:uFill>
                  <a:solidFill>
                    <a:srgbClr val="FFFFFF"/>
                  </a:solidFill>
                </a:uFill>
                <a:latin typeface="Arial"/>
              </a:rPr>
              <a:t>En otras palabras, la aplicación del Acuerdo de París y las CPDN en el futuro mediante el incremento de la ambición de ciclo de revisión de cinco años requerirá medidas a todos los niveles y diferentes actores (gobiernos, sociedad civil y privados).</a:t>
            </a:r>
            <a:endParaRPr/>
          </a:p>
          <a:p>
            <a:pPr marL="216000" indent="-216000">
              <a:lnSpc>
                <a:spcPct val="100000"/>
              </a:lnSpc>
            </a:pPr>
            <a:endParaRPr/>
          </a:p>
          <a:p>
            <a:pPr marL="216000" indent="-216000">
              <a:lnSpc>
                <a:spcPct val="115000"/>
              </a:lnSpc>
            </a:pPr>
            <a:r>
              <a:rPr lang="en-US" sz="1100" strike="noStrike" spc="-1">
                <a:solidFill>
                  <a:srgbClr val="000000"/>
                </a:solidFill>
                <a:uFill>
                  <a:solidFill>
                    <a:srgbClr val="FFFFFF"/>
                  </a:solidFill>
                </a:uFill>
                <a:latin typeface="Calibri"/>
                <a:ea typeface="Times New Roman"/>
              </a:rPr>
              <a:t>La Agenda de Acción Climática Global apoya la pronta y efectiva acción por el clima a través de la cooperación entre los gobiernos, las regiones y las ciudades, las empresas, los inversores y los ciudadanos a la hora de reducir las emisiones, adaptarse con rapidez a los impactos del cambio climático y la creación de empleo sostenible futuros.</a:t>
            </a:r>
            <a:endParaRPr/>
          </a:p>
          <a:p>
            <a:pPr marL="216000" indent="-216000">
              <a:lnSpc>
                <a:spcPct val="115000"/>
              </a:lnSpc>
            </a:pPr>
            <a:endParaRPr/>
          </a:p>
          <a:p>
            <a:pPr marL="216000" indent="-216000">
              <a:lnSpc>
                <a:spcPct val="115000"/>
              </a:lnSpc>
            </a:pPr>
            <a:r>
              <a:rPr lang="en-US" sz="1100" strike="noStrike" spc="-1">
                <a:solidFill>
                  <a:srgbClr val="000000"/>
                </a:solidFill>
                <a:uFill>
                  <a:solidFill>
                    <a:srgbClr val="FFFFFF"/>
                  </a:solidFill>
                </a:uFill>
                <a:latin typeface="Calibri"/>
                <a:ea typeface="Times New Roman"/>
              </a:rPr>
              <a:t>La UE apoya una serie de iniciativas en el marco de la Agenda Mundial de Acción por el Clima, incluidas las integradas, el Pacto de los Alcaldes para el Clima &amp; Energía, la iniciativa de energías renovables en África, la Misión Innovación, la Coalición del Clima y Aire Limpio, y el G7 Climate Risk Insurance Initiative, por citar solo algunos.</a:t>
            </a:r>
            <a:endParaRPr/>
          </a:p>
          <a:p>
            <a:pPr marL="216000" indent="-216000">
              <a:lnSpc>
                <a:spcPct val="115000"/>
              </a:lnSpc>
            </a:pPr>
            <a:endParaRPr/>
          </a:p>
          <a:p>
            <a:pPr>
              <a:lnSpc>
                <a:spcPct val="100000"/>
              </a:lnSpc>
            </a:pPr>
            <a:endParaRPr/>
          </a:p>
          <a:p>
            <a:pPr>
              <a:lnSpc>
                <a:spcPct val="100000"/>
              </a:lnSpc>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p:cNvSpPr>
          <p:nvPr>
            <p:ph type="body"/>
          </p:nvPr>
        </p:nvSpPr>
        <p:spPr>
          <a:xfrm>
            <a:off x="685349" y="4714920"/>
            <a:ext cx="5486783" cy="4466880"/>
          </a:xfrm>
          <a:prstGeom prst="rect">
            <a:avLst/>
          </a:prstGeom>
        </p:spPr>
        <p:txBody>
          <a:bodyPr/>
          <a:lstStyle/>
          <a:p>
            <a:pPr marL="216000" indent="-216000">
              <a:lnSpc>
                <a:spcPct val="115000"/>
              </a:lnSpc>
            </a:pPr>
            <a:r>
              <a:rPr lang="en-US" sz="1100" strike="noStrike" spc="-1">
                <a:solidFill>
                  <a:srgbClr val="000000"/>
                </a:solidFill>
                <a:uFill>
                  <a:solidFill>
                    <a:srgbClr val="FFFFFF"/>
                  </a:solidFill>
                </a:uFill>
                <a:latin typeface="Calibri"/>
                <a:ea typeface="Times New Roman"/>
              </a:rPr>
              <a:t>La UE acoge con satisfacción las acciones que se expondrán a través de la Agenda de Acción de Lima-París y quiere aprovechar el creciente impulso de todas las partes interesadas, y alentar los progresos tangibles en los próximos años. </a:t>
            </a:r>
            <a:endParaRPr/>
          </a:p>
          <a:p>
            <a:pPr marL="216000" indent="-216000">
              <a:lnSpc>
                <a:spcPct val="115000"/>
              </a:lnSpc>
            </a:pPr>
            <a:endParaRPr/>
          </a:p>
          <a:p>
            <a:pPr marL="216000" indent="-216000">
              <a:lnSpc>
                <a:spcPct val="115000"/>
              </a:lnSpc>
            </a:pPr>
            <a:r>
              <a:rPr lang="en-US" sz="1100" strike="noStrike" spc="-1">
                <a:solidFill>
                  <a:srgbClr val="000000"/>
                </a:solidFill>
                <a:uFill>
                  <a:solidFill>
                    <a:srgbClr val="FFFFFF"/>
                  </a:solidFill>
                </a:uFill>
                <a:latin typeface="Calibri"/>
                <a:ea typeface="Times New Roman"/>
              </a:rPr>
              <a:t>La Agenda de Acción Climática Clobal apoya la pronta y efectiva acción por el clima a través de la cooperación entre los gobiernos, las regiones y las ciudades, las empresas, los inversores y los ciudadanos a la hora de reducir las emisiones, adaptarse con rapidez a los impactos del cambio climático y la creación de empleo sostenible futuros.</a:t>
            </a:r>
            <a:endParaRPr/>
          </a:p>
          <a:p>
            <a:pPr marL="216000" indent="-216000">
              <a:lnSpc>
                <a:spcPct val="115000"/>
              </a:lnSpc>
            </a:pPr>
            <a:endParaRPr/>
          </a:p>
          <a:p>
            <a:pPr marL="216000" indent="-216000">
              <a:lnSpc>
                <a:spcPct val="115000"/>
              </a:lnSpc>
            </a:pPr>
            <a:r>
              <a:rPr lang="en-US" sz="1100" strike="noStrike" spc="-1">
                <a:solidFill>
                  <a:srgbClr val="000000"/>
                </a:solidFill>
                <a:uFill>
                  <a:solidFill>
                    <a:srgbClr val="FFFFFF"/>
                  </a:solidFill>
                </a:uFill>
                <a:latin typeface="Calibri"/>
                <a:ea typeface="Times New Roman"/>
              </a:rPr>
              <a:t>Los dos líderes de alto nivel (Laurence Tubiana, Embajador de Francia para el Cambio Climático, y Hakima El Haité, ministra delegada de Medio Ambiente al Ministerio de Energía, Minas, Agua y Medio Ambiente de Marruecos) han publicado una hoja de ruta del orden del día, incluido el calendario de actos antes de la COP22 — Conferencia anual de las Naciones Unidas sobre el cambio climático, celebrada en Marrakech, Marruecos.</a:t>
            </a:r>
            <a:endParaRPr/>
          </a:p>
          <a:p>
            <a:pPr marL="216000" indent="-216000">
              <a:lnSpc>
                <a:spcPct val="115000"/>
              </a:lnSpc>
            </a:pPr>
            <a:endParaRPr/>
          </a:p>
          <a:p>
            <a:pPr marL="216000" indent="-216000" algn="just">
              <a:lnSpc>
                <a:spcPct val="115000"/>
              </a:lnSpc>
            </a:pPr>
            <a:r>
              <a:rPr lang="en-US" sz="1100" strike="noStrike" spc="-1">
                <a:solidFill>
                  <a:srgbClr val="000000"/>
                </a:solidFill>
                <a:uFill>
                  <a:solidFill>
                    <a:srgbClr val="FFFFFF"/>
                  </a:solidFill>
                </a:uFill>
                <a:latin typeface="Calibri"/>
                <a:ea typeface="Times New Roman"/>
              </a:rPr>
              <a:t>La UE apoya una serie de iniciativas en el marco de la Agenda Mundial de Acción por el Clima, incluidas las integradas, el Pacto de los Alcaldes para el Clima &amp; Energía, la iniciativa de energías renovables en África, la Misión Innovación, la Coalición del Clima y Aire Limpio, y el G7 Climate Risk Insurance Initiative, por citar solo algunos.</a:t>
            </a:r>
            <a:endParaRPr/>
          </a:p>
        </p:txBody>
      </p:sp>
      <p:sp>
        <p:nvSpPr>
          <p:cNvPr id="679"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1AF2D3C2-832E-4A12-9129-6B7FD8C0FA14}" type="slidenum">
              <a:rPr lang="en-US" spc="-1">
                <a:solidFill>
                  <a:srgbClr val="000000"/>
                </a:solidFill>
                <a:uFill>
                  <a:solidFill>
                    <a:srgbClr val="FFFFFF"/>
                  </a:solidFill>
                </a:uFill>
                <a:latin typeface="Arial"/>
              </a:rPr>
              <a:pPr algn="r" fontAlgn="auto">
                <a:spcBef>
                  <a:spcPts val="0"/>
                </a:spcBef>
                <a:spcAft>
                  <a:spcPts val="0"/>
                </a:spcAft>
              </a:pPr>
              <a:t>14</a:t>
            </a:fld>
            <a:endParaRPr sz="180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PlaceHolder 1"/>
          <p:cNvSpPr>
            <a:spLocks noGrp="1"/>
          </p:cNvSpPr>
          <p:nvPr>
            <p:ph type="body"/>
          </p:nvPr>
        </p:nvSpPr>
        <p:spPr>
          <a:xfrm>
            <a:off x="685349" y="4714920"/>
            <a:ext cx="5486783" cy="4466880"/>
          </a:xfrm>
          <a:prstGeom prst="rect">
            <a:avLst/>
          </a:prstGeom>
        </p:spPr>
        <p:txBody>
          <a:bodyPr/>
          <a:lstStyle/>
          <a:p>
            <a:pPr marL="171360" indent="-171000">
              <a:lnSpc>
                <a:spcPct val="100000"/>
              </a:lnSpc>
              <a:buClr>
                <a:srgbClr val="FFFFFF"/>
              </a:buClr>
              <a:buFont typeface="Arial"/>
              <a:buChar char="•"/>
            </a:pPr>
            <a:r>
              <a:rPr lang="en-US" sz="1100" strike="noStrike" spc="-1">
                <a:uFill>
                  <a:solidFill>
                    <a:srgbClr val="FFFFFF"/>
                  </a:solidFill>
                </a:uFill>
                <a:latin typeface="Arial"/>
              </a:rPr>
              <a:t>Hemos de poner de relieve la gran importancia de las estrategias macrorregionales para hacer frente a los desafíos del clima compartida por diferentes macrorregiones.</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Promovemos la integración de la acción por el clima en las cuatro estrategias macrorregionales de la UE: </a:t>
            </a:r>
            <a:r>
              <a:rPr lang="en-US" sz="1100" strike="noStrike" spc="-1">
                <a:uFill>
                  <a:solidFill>
                    <a:srgbClr val="FFFFFF"/>
                  </a:solidFill>
                </a:uFill>
                <a:latin typeface="Verdana"/>
                <a:ea typeface="ＭＳ Ｐゴシック"/>
              </a:rPr>
              <a:t>En la región del Danubio, la región de los Alpes, la región del Mar Báltico, los mares Adriático y Jónico.</a:t>
            </a:r>
            <a:endParaRPr/>
          </a:p>
          <a:p>
            <a:pPr marL="171360" indent="-171000">
              <a:lnSpc>
                <a:spcPct val="100000"/>
              </a:lnSpc>
              <a:buClr>
                <a:srgbClr val="FFFFFF"/>
              </a:buClr>
              <a:buFont typeface="Arial"/>
              <a:buChar char="•"/>
            </a:pPr>
            <a:r>
              <a:rPr lang="en-US" sz="1100" strike="noStrike" spc="-1">
                <a:uFill>
                  <a:solidFill>
                    <a:srgbClr val="FFFFFF"/>
                  </a:solidFill>
                </a:uFill>
                <a:latin typeface="Verdana"/>
                <a:ea typeface="ＭＳ Ｐゴシック"/>
              </a:rPr>
              <a:t>Cada una de estas estrategias se ven especialmente afectados por el cambio climático. Por ejemplo, en la región del mar Báltico ha desarrollado una estrategia de adaptación regional y un plan de acción de lucha contra el cambio climático y crear una plataforma de diálogo.</a:t>
            </a:r>
            <a:endParaRPr/>
          </a:p>
          <a:p>
            <a:pPr marL="171360" lvl="2" indent="-171000">
              <a:lnSpc>
                <a:spcPct val="100000"/>
              </a:lnSpc>
              <a:buClr>
                <a:srgbClr val="FFFFFF"/>
              </a:buClr>
              <a:buFont typeface="Arial"/>
              <a:buChar char="•"/>
            </a:pPr>
            <a:r>
              <a:rPr lang="en-US" sz="1100" strike="noStrike" spc="-1">
                <a:uFill>
                  <a:solidFill>
                    <a:srgbClr val="FFFFFF"/>
                  </a:solidFill>
                </a:uFill>
                <a:latin typeface="Verdana"/>
                <a:ea typeface="ＭＳ Ｐゴシック"/>
              </a:rPr>
              <a:t>Proporcionar herramientas y orientación. Por ejemplo, Climate-Adapt dispone de una gran cantidad de información sobre el cambio climático adapation:</a:t>
            </a:r>
            <a:r>
              <a:rPr lang="en-US" sz="1100" strike="noStrike" spc="-1">
                <a:uFill>
                  <a:solidFill>
                    <a:srgbClr val="FFFFFF"/>
                  </a:solidFill>
                </a:uFill>
                <a:latin typeface="Arial"/>
                <a:ea typeface="ＭＳ Ｐゴシック"/>
              </a:rPr>
              <a:t> las proyecciones climáticas y las repercusiones, los riesgos y los puntos vulnerables de los sectores más vulnerables, los informes científicos, etc. También ofrece información sobre las estrategias de adaptación en los distintos niveles de gobierno, y el acceso a instrumentos diseñados específicamente para apoyar la planificación de la adaptación y la aplicación. Contiene una sección sobre las regiones transnacionales con mapas e información sobre las diferentes iniciativas transnacionales.</a:t>
            </a:r>
            <a:endParaRPr/>
          </a:p>
          <a:p>
            <a:pPr marL="171360" lvl="2" indent="-171000">
              <a:lnSpc>
                <a:spcPct val="100000"/>
              </a:lnSpc>
              <a:buClr>
                <a:srgbClr val="FFFFFF"/>
              </a:buClr>
              <a:buFont typeface="Arial"/>
              <a:buChar char="•"/>
            </a:pPr>
            <a:r>
              <a:rPr lang="en-US" sz="1100" strike="noStrike" spc="-1">
                <a:uFill>
                  <a:solidFill>
                    <a:srgbClr val="FFFFFF"/>
                  </a:solidFill>
                </a:uFill>
                <a:latin typeface="Arial"/>
                <a:ea typeface="ＭＳ Ｐゴシック"/>
              </a:rPr>
              <a:t>La iniciativa «Pacto de los Alcaldes» (portaobjetos separados)</a:t>
            </a:r>
            <a:endParaRPr/>
          </a:p>
          <a:p>
            <a:pPr marL="171360" lvl="2" indent="-171000">
              <a:lnSpc>
                <a:spcPct val="100000"/>
              </a:lnSpc>
              <a:buClr>
                <a:srgbClr val="FFFFFF"/>
              </a:buClr>
              <a:buFont typeface="Arial"/>
              <a:buChar char="•"/>
            </a:pPr>
            <a:r>
              <a:rPr lang="en-US" sz="1100" strike="noStrike" spc="-1">
                <a:uFill>
                  <a:solidFill>
                    <a:srgbClr val="FFFFFF"/>
                  </a:solidFill>
                </a:uFill>
                <a:latin typeface="Arial"/>
                <a:ea typeface="ＭＳ Ｐゴシック"/>
              </a:rPr>
              <a:t>Las estrategias de especialización inteligente: una oportunidad para que las regiones participen en la innovación regional en temas determinados, como la plataforma de especialización inteligente en materia de energía (http://s3platform.jrc.ec.europa.eu/s3p-energy)</a:t>
            </a:r>
            <a:endParaRPr/>
          </a:p>
          <a:p>
            <a:pPr marL="171360" lvl="2" indent="-171000">
              <a:lnSpc>
                <a:spcPct val="100000"/>
              </a:lnSpc>
              <a:buClr>
                <a:srgbClr val="FFFFFF"/>
              </a:buClr>
              <a:buFont typeface="Arial"/>
              <a:buChar char="•"/>
            </a:pPr>
            <a:r>
              <a:rPr lang="en-US" sz="1100" strike="noStrike" spc="-1">
                <a:uFill>
                  <a:solidFill>
                    <a:srgbClr val="FFFFFF"/>
                  </a:solidFill>
                </a:uFill>
                <a:latin typeface="Arial"/>
                <a:ea typeface="ＭＳ Ｐゴシック"/>
              </a:rPr>
              <a:t>Por último, trabajaremos también con los gobiernos nacionales para reforzar los marcos nacionales de lucha contra el cambio climático (por ejemplo, en nuestro adaptación GT6 debatimos cuestiones subnacionales de funciones con los ministerios nacionales).</a:t>
            </a:r>
            <a:endParaRPr/>
          </a:p>
        </p:txBody>
      </p:sp>
      <p:sp>
        <p:nvSpPr>
          <p:cNvPr id="681"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B5E1EFD0-858D-4115-9E39-048266F4743A}" type="slidenum">
              <a:rPr lang="en-US" spc="-1">
                <a:solidFill>
                  <a:srgbClr val="000000"/>
                </a:solidFill>
                <a:uFill>
                  <a:solidFill>
                    <a:srgbClr val="FFFFFF"/>
                  </a:solidFill>
                </a:uFill>
                <a:latin typeface="Arial"/>
              </a:rPr>
              <a:pPr algn="r" fontAlgn="auto">
                <a:spcBef>
                  <a:spcPts val="0"/>
                </a:spcBef>
                <a:spcAft>
                  <a:spcPts val="0"/>
                </a:spcAft>
              </a:pPr>
              <a:t>15</a:t>
            </a:fld>
            <a:endParaRPr sz="1800">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PlaceHolder 1"/>
          <p:cNvSpPr>
            <a:spLocks noGrp="1"/>
          </p:cNvSpPr>
          <p:nvPr>
            <p:ph type="body"/>
          </p:nvPr>
        </p:nvSpPr>
        <p:spPr>
          <a:xfrm>
            <a:off x="685349" y="4714920"/>
            <a:ext cx="5486783" cy="4466880"/>
          </a:xfrm>
          <a:prstGeom prst="rect">
            <a:avLst/>
          </a:prstGeom>
        </p:spPr>
        <p:txBody>
          <a:bodyPr/>
          <a:lstStyle/>
          <a:p>
            <a:pPr marL="171360" indent="-171000">
              <a:lnSpc>
                <a:spcPct val="100000"/>
              </a:lnSpc>
              <a:buClr>
                <a:srgbClr val="FFFFFF"/>
              </a:buClr>
              <a:buFont typeface="Arial"/>
              <a:buChar char="•"/>
            </a:pPr>
            <a:r>
              <a:rPr lang="en-US" sz="1100" strike="noStrike" spc="-1">
                <a:uFill>
                  <a:solidFill>
                    <a:srgbClr val="FFFFFF"/>
                  </a:solidFill>
                </a:uFill>
                <a:latin typeface="Arial"/>
              </a:rPr>
              <a:t>Déjenme centrar en uno de estos puntos, la iniciativa del Pacto de los Alcaldes.</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Se basa en un único modelo de gobernanza multinivel, implicando a las autoridades nacionales y subnacionales para el éxito de la aplicación de las políticas en materia de energía y de cambio climático locales.</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COM se inició en 2008 y ahora reúne a casi 7000 signatarios se comprometieron a descarbonizados y resilientes mundial.</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En 2015, la iniciativa tuvo sobre nuevos objetivos mediante la adopción de un enfoque integrado en materia de adaptación y mitigación de la fijación de unos objetivos climáticos más ambiciosos.</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En la actualidad los nuevos signatarios se comprometen a reducir sus emisiones de CO2 en al menos un 40 % antes de 2030 y a adoptar un enfoque integrado de cara a la mitigación y adaptación al cambio climático.</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Casi 7000 signatarios ya se han adherido al nuevo Pacto de los Alcaldes. existen alrededor de 180 agentes regionales para apoyar la acción por el clima en sus territorios.</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En la vertiente internacional, existe una serie de Pactos Regional del Pacto de los Alcaldes (COMO; EAST, países vecinos del Sur), que abarque más de oficinas regionales establecidas por todo el mundo (África subsahariana, China, Japón).</a:t>
            </a: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Por último, la dimensión internacional del Pacto de los Alcaldes se ha reforzado a través de la alianza con el Pacto de los Alcaldes. El resultado es una única iniciativa mundial crea la mayor coalición mundial de ciudades comprometidas con el liderazgo de la lucha contra el cambio climático.</a:t>
            </a:r>
            <a:endParaRPr/>
          </a:p>
          <a:p>
            <a:pPr>
              <a:lnSpc>
                <a:spcPct val="100000"/>
              </a:lnSpc>
            </a:pPr>
            <a:endParaRPr/>
          </a:p>
          <a:p>
            <a:pPr marL="171360" indent="-171000">
              <a:lnSpc>
                <a:spcPct val="100000"/>
              </a:lnSpc>
              <a:buClr>
                <a:srgbClr val="FFFFFF"/>
              </a:buClr>
              <a:buFont typeface="Arial"/>
              <a:buChar char="•"/>
            </a:pPr>
            <a:r>
              <a:rPr lang="en-US" sz="2000" strike="noStrike" spc="-1">
                <a:uFill>
                  <a:solidFill>
                    <a:srgbClr val="FFFFFF"/>
                  </a:solidFill>
                </a:uFill>
                <a:latin typeface="Arial"/>
              </a:rPr>
              <a:t>Desde la COP21:</a:t>
            </a:r>
            <a:endParaRPr/>
          </a:p>
          <a:p>
            <a:pPr marL="628560" lvl="1" indent="-171000">
              <a:lnSpc>
                <a:spcPct val="100000"/>
              </a:lnSpc>
              <a:buClr>
                <a:srgbClr val="FFFFFF"/>
              </a:buClr>
              <a:buFont typeface="Arial"/>
              <a:buChar char="•"/>
            </a:pPr>
            <a:r>
              <a:rPr lang="en-US" sz="2000" strike="noStrike" spc="-1">
                <a:uFill>
                  <a:solidFill>
                    <a:srgbClr val="FFFFFF"/>
                  </a:solidFill>
                </a:uFill>
                <a:latin typeface="Arial"/>
              </a:rPr>
              <a:t>300 nuevas ciudades han suscrito los nuevos compromisos del Pacto de los Alcaldes para el Clima &amp; Energía.</a:t>
            </a:r>
            <a:endParaRPr/>
          </a:p>
          <a:p>
            <a:pPr marL="628560" lvl="1" indent="-171000">
              <a:lnSpc>
                <a:spcPct val="100000"/>
              </a:lnSpc>
              <a:buClr>
                <a:srgbClr val="FFFFFF"/>
              </a:buClr>
              <a:buFont typeface="Arial"/>
              <a:buChar char="•"/>
            </a:pPr>
            <a:r>
              <a:rPr lang="en-US" sz="2000" strike="noStrike" spc="-1">
                <a:uFill>
                  <a:solidFill>
                    <a:srgbClr val="FFFFFF"/>
                  </a:solidFill>
                </a:uFill>
                <a:latin typeface="Arial"/>
              </a:rPr>
              <a:t>El nuevo Pacto de los Alcaldes para el Clima &amp; Energía: marco para la presentación de informes y se ha puesto en marcha en julio de 2016 de las Directrices. Este fue el resultado de un proceso de consulta con los profesionales de las autoridades locales y regionales y otras partes interesadas clave dirigidos por el Pacto de los Alcaldes y la iniciativa «Mayors Adapt», las Oficinas. La Energía Sostenible y el Clima (PAESC) Plantilla permite 2030 firmantes que informen sobre sus objetivos y acciones de mitigación, así como sobre la adaptación al cambio climático. También incluye un tipo de cuadro de indicadores (para las ciudades a rellenar).</a:t>
            </a:r>
            <a:endParaRPr/>
          </a:p>
          <a:p>
            <a:pPr>
              <a:lnSpc>
                <a:spcPct val="100000"/>
              </a:lnSpc>
            </a:pPr>
            <a:endParaRPr/>
          </a:p>
          <a:p>
            <a:pPr marL="171360" indent="-171000">
              <a:lnSpc>
                <a:spcPct val="100000"/>
              </a:lnSpc>
              <a:buClr>
                <a:srgbClr val="FFFFFF"/>
              </a:buClr>
              <a:buFont typeface="Arial"/>
              <a:buChar char="•"/>
            </a:pPr>
            <a:r>
              <a:rPr lang="en-US" sz="1100" strike="noStrike" spc="-1">
                <a:uFill>
                  <a:solidFill>
                    <a:srgbClr val="FFFFFF"/>
                  </a:solidFill>
                </a:uFill>
                <a:latin typeface="Arial"/>
              </a:rPr>
              <a:t>Los coordinadores territoriales pueden desempeñar un papel importante de apoyo a las autoridades locales y las ciudades, prvide vínculo entre los niveles nacional y local, traducir los objetivos nacionales en acciones locales, a las ciudades... las directrices sobre cómo aplicar los objetivos nacionales [...]</a:t>
            </a:r>
            <a:endParaRPr/>
          </a:p>
          <a:p>
            <a:pPr marL="628560" lvl="1" indent="-171000" algn="just">
              <a:lnSpc>
                <a:spcPts val="706"/>
              </a:lnSpc>
              <a:buClr>
                <a:srgbClr val="FFFFFF"/>
              </a:buClr>
              <a:buFont typeface="Arial"/>
              <a:buChar char="•"/>
            </a:pPr>
            <a:r>
              <a:rPr lang="en-US" sz="1100" strike="noStrike" spc="-1">
                <a:uFill>
                  <a:solidFill>
                    <a:srgbClr val="FFFFFF"/>
                  </a:solidFill>
                </a:uFill>
                <a:latin typeface="Arial"/>
              </a:rPr>
              <a:t>Asistencia técnica y estratégica a los municipios que carecen de los recursos necesarios para elaborar un SECAP</a:t>
            </a:r>
            <a:endParaRPr/>
          </a:p>
          <a:p>
            <a:pPr marL="628560" lvl="1" indent="-171000" algn="just">
              <a:lnSpc>
                <a:spcPts val="706"/>
              </a:lnSpc>
              <a:buClr>
                <a:srgbClr val="FFFFFF"/>
              </a:buClr>
              <a:buFont typeface="Arial"/>
              <a:buChar char="•"/>
            </a:pPr>
            <a:r>
              <a:rPr lang="en-US" sz="1100" strike="noStrike" spc="-1">
                <a:uFill>
                  <a:solidFill>
                    <a:srgbClr val="FFFFFF"/>
                  </a:solidFill>
                </a:uFill>
                <a:latin typeface="Arial"/>
              </a:rPr>
              <a:t>El apoyo financiero y las oportunidades a los ayuntamientos para el desarrollo y la ejecución de su sentencia SECAP</a:t>
            </a:r>
            <a:endParaRPr/>
          </a:p>
          <a:p>
            <a:pPr marL="628560" lvl="1" indent="-171000" algn="just">
              <a:lnSpc>
                <a:spcPts val="706"/>
              </a:lnSpc>
              <a:buClr>
                <a:srgbClr val="FFFFFF"/>
              </a:buClr>
              <a:buFont typeface="Arial"/>
              <a:buChar char="•"/>
            </a:pPr>
            <a:r>
              <a:rPr lang="en-US" sz="1100" strike="noStrike" spc="-1">
                <a:uFill>
                  <a:solidFill>
                    <a:srgbClr val="FFFFFF"/>
                  </a:solidFill>
                </a:uFill>
                <a:latin typeface="Arial"/>
              </a:rPr>
              <a:t>Apoyo y coordinación para promover la adhesión al Pacto entre los municipios de su territorio</a:t>
            </a:r>
            <a:endParaRPr/>
          </a:p>
          <a:p>
            <a:pPr>
              <a:lnSpc>
                <a:spcPct val="100000"/>
              </a:lnSpc>
            </a:pPr>
            <a:r>
              <a:rPr lang="en-US" sz="2000" strike="noStrike" spc="-1">
                <a:uFill>
                  <a:solidFill>
                    <a:srgbClr val="FFFFFF"/>
                  </a:solidFill>
                </a:uFill>
                <a:latin typeface="Verdana"/>
                <a:ea typeface="Verdana"/>
              </a:rPr>
              <a:t>El nuevo Pacto de los Alcaldes ofrece:</a:t>
            </a:r>
            <a:endParaRPr/>
          </a:p>
          <a:p>
            <a:pPr>
              <a:lnSpc>
                <a:spcPct val="100000"/>
              </a:lnSpc>
            </a:pPr>
            <a:endParaRPr/>
          </a:p>
          <a:p>
            <a:pPr>
              <a:lnSpc>
                <a:spcPct val="100000"/>
              </a:lnSpc>
            </a:pPr>
            <a:r>
              <a:rPr lang="en-US" sz="2000" strike="noStrike" spc="-1">
                <a:uFill>
                  <a:solidFill>
                    <a:srgbClr val="FFFFFF"/>
                  </a:solidFill>
                </a:uFill>
                <a:latin typeface="Arial"/>
                <a:ea typeface="Verdana"/>
              </a:rPr>
              <a:t>Apoyo práctico ofrecido por un servicio de ayuda específico,</a:t>
            </a:r>
            <a:endParaRPr/>
          </a:p>
          <a:p>
            <a:pPr>
              <a:lnSpc>
                <a:spcPct val="100000"/>
              </a:lnSpc>
            </a:pPr>
            <a:r>
              <a:rPr lang="en-US" sz="2000" b="1" strike="noStrike" spc="-1">
                <a:uFill>
                  <a:solidFill>
                    <a:srgbClr val="FFFFFF"/>
                  </a:solidFill>
                </a:uFill>
                <a:latin typeface="Arial"/>
                <a:ea typeface="Verdana"/>
              </a:rPr>
              <a:t>Conocimientos y apoyo técnico a través de material orientativo específico de adaptación (Urbana Support Tool»),</a:t>
            </a:r>
            <a:endParaRPr/>
          </a:p>
          <a:p>
            <a:pPr>
              <a:lnSpc>
                <a:spcPct val="100000"/>
              </a:lnSpc>
            </a:pPr>
            <a:r>
              <a:rPr lang="en-US" sz="2000" strike="noStrike" spc="-1">
                <a:uFill>
                  <a:solidFill>
                    <a:srgbClr val="FFFFFF"/>
                  </a:solidFill>
                </a:uFill>
                <a:latin typeface="Arial"/>
                <a:ea typeface="Verdana"/>
              </a:rPr>
              <a:t>Las posibilidades de creación de redes y de aprendizaje entre iguales a través de acontecimientos de hermanamiento de ciudades,</a:t>
            </a:r>
            <a:endParaRPr/>
          </a:p>
          <a:p>
            <a:pPr>
              <a:lnSpc>
                <a:spcPct val="100000"/>
              </a:lnSpc>
            </a:pPr>
            <a:r>
              <a:rPr lang="en-US" sz="2000" b="1" strike="noStrike" spc="-1">
                <a:uFill>
                  <a:solidFill>
                    <a:srgbClr val="FFFFFF"/>
                  </a:solidFill>
                </a:uFill>
                <a:latin typeface="Arial"/>
                <a:ea typeface="Verdana"/>
              </a:rPr>
              <a:t>Visibilidad y comunicación sobre el compromiso de las ciudades a través de perfiles de signatario en el sitio web, difusión y comunicación de directrices para las ciudades</a:t>
            </a:r>
            <a:endParaRPr/>
          </a:p>
          <a:p>
            <a:pPr>
              <a:lnSpc>
                <a:spcPct val="100000"/>
              </a:lnSpc>
            </a:pPr>
            <a:r>
              <a:rPr lang="en-US" sz="2000" b="1" strike="noStrike" spc="-1">
                <a:uFill>
                  <a:solidFill>
                    <a:srgbClr val="FFFFFF"/>
                  </a:solidFill>
                </a:uFill>
                <a:latin typeface="Arial"/>
                <a:ea typeface="Verdana"/>
              </a:rPr>
              <a:t>Sinergias con otras iniciativas pertinentes (Ciudades Inteligentes &amp; Comunidades, LIFE, Climate-ADAPT)</a:t>
            </a:r>
            <a:endParaRPr/>
          </a:p>
          <a:p>
            <a:pPr>
              <a:lnSpc>
                <a:spcPct val="100000"/>
              </a:lnSpc>
            </a:pPr>
            <a:r>
              <a:rPr lang="en-US" sz="2000" b="1" strike="noStrike" spc="-1">
                <a:solidFill>
                  <a:srgbClr val="0F5494"/>
                </a:solidFill>
                <a:uFill>
                  <a:solidFill>
                    <a:srgbClr val="FFFFFF"/>
                  </a:solidFill>
                </a:uFill>
                <a:latin typeface="Arial"/>
                <a:ea typeface="Verdana"/>
              </a:rPr>
              <a:t>Información sobre la financiación de la UE</a:t>
            </a:r>
            <a:endParaRPr/>
          </a:p>
          <a:p>
            <a:pPr>
              <a:lnSpc>
                <a:spcPct val="100000"/>
              </a:lnSpc>
            </a:pPr>
            <a:endParaRPr/>
          </a:p>
          <a:p>
            <a:pPr>
              <a:lnSpc>
                <a:spcPct val="100000"/>
              </a:lnSpc>
            </a:pPr>
            <a:endParaRPr/>
          </a:p>
        </p:txBody>
      </p:sp>
      <p:sp>
        <p:nvSpPr>
          <p:cNvPr id="683"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B122E31E-7AFD-4955-AB83-BCEFA7D6CD23}" type="slidenum">
              <a:rPr lang="en-US" spc="-1">
                <a:solidFill>
                  <a:srgbClr val="000000"/>
                </a:solidFill>
                <a:uFill>
                  <a:solidFill>
                    <a:srgbClr val="FFFFFF"/>
                  </a:solidFill>
                </a:uFill>
                <a:latin typeface="Arial"/>
              </a:rPr>
              <a:pPr algn="r" fontAlgn="auto">
                <a:spcBef>
                  <a:spcPts val="0"/>
                </a:spcBef>
                <a:spcAft>
                  <a:spcPts val="0"/>
                </a:spcAft>
              </a:pPr>
              <a:t>16</a:t>
            </a:fld>
            <a:endParaRPr sz="1800">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p:cNvSpPr>
          <p:nvPr>
            <p:ph type="body"/>
          </p:nvPr>
        </p:nvSpPr>
        <p:spPr>
          <a:xfrm>
            <a:off x="685712" y="4572720"/>
            <a:ext cx="5486057" cy="5211000"/>
          </a:xfrm>
          <a:prstGeom prst="rect">
            <a:avLst/>
          </a:prstGeom>
        </p:spPr>
        <p:txBody>
          <a:bodyPr/>
          <a:lstStyle/>
          <a:p>
            <a:endParaRPr/>
          </a:p>
        </p:txBody>
      </p:sp>
      <p:sp>
        <p:nvSpPr>
          <p:cNvPr id="687"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321FA61B-DE8C-4848-8DA2-6AEAA5BFDD57}" type="slidenum">
              <a:rPr lang="en-US" sz="1300" spc="-1">
                <a:solidFill>
                  <a:srgbClr val="FFFFFF"/>
                </a:solidFill>
                <a:uFill>
                  <a:solidFill>
                    <a:srgbClr val="FFFFFF"/>
                  </a:solidFill>
                </a:uFill>
                <a:latin typeface="Times New Roman"/>
              </a:rPr>
              <a:pPr algn="r" fontAlgn="auto">
                <a:spcBef>
                  <a:spcPts val="0"/>
                </a:spcBef>
                <a:spcAft>
                  <a:spcPts val="0"/>
                </a:spcAft>
              </a:pPr>
              <a:t>17</a:t>
            </a:fld>
            <a:endParaRPr sz="1800">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163672" y="4459633"/>
            <a:ext cx="6530657" cy="5247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endParaRPr lang="en-GB" altLang="en-US" sz="1000" dirty="0">
              <a:latin typeface="Arial" pitchFamily="34" charset="0"/>
            </a:endParaRPr>
          </a:p>
        </p:txBody>
      </p:sp>
      <p:sp>
        <p:nvSpPr>
          <p:cNvPr id="4" name="Slide Number Placeholder 3"/>
          <p:cNvSpPr>
            <a:spLocks noGrp="1"/>
          </p:cNvSpPr>
          <p:nvPr>
            <p:ph type="sldNum" sz="quarter" idx="5"/>
          </p:nvPr>
        </p:nvSpPr>
        <p:spPr/>
        <p:txBody>
          <a:bodyPr/>
          <a:lstStyle/>
          <a:p>
            <a:pPr>
              <a:defRPr/>
            </a:pPr>
            <a:fld id="{AA948AF2-E6F4-4E2B-9D8B-6F97AFACF2CC}" type="slidenum">
              <a:rPr lang="en-GB" smtClean="0"/>
              <a:pPr>
                <a:defRPr/>
              </a:pPr>
              <a:t>18</a:t>
            </a:fld>
            <a:endParaRPr lang="en-GB" dirty="0"/>
          </a:p>
        </p:txBody>
      </p:sp>
    </p:spTree>
    <p:extLst>
      <p:ext uri="{BB962C8B-B14F-4D97-AF65-F5344CB8AC3E}">
        <p14:creationId xmlns:p14="http://schemas.microsoft.com/office/powerpoint/2010/main" val="798156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p:cNvSpPr>
          <p:nvPr>
            <p:ph type="body"/>
          </p:nvPr>
        </p:nvSpPr>
        <p:spPr>
          <a:xfrm>
            <a:off x="685349" y="4714920"/>
            <a:ext cx="5486783" cy="4466880"/>
          </a:xfrm>
          <a:prstGeom prst="rect">
            <a:avLst/>
          </a:prstGeom>
        </p:spPr>
        <p:txBody>
          <a:bodyPr/>
          <a:lstStyle/>
          <a:p>
            <a:pPr marL="285840" indent="-285480">
              <a:lnSpc>
                <a:spcPct val="100000"/>
              </a:lnSpc>
              <a:buFont typeface="Arial"/>
              <a:buChar char="•"/>
            </a:pPr>
            <a:r>
              <a:rPr lang="en-US" sz="1200" strike="noStrike" spc="-1" dirty="0">
                <a:solidFill>
                  <a:srgbClr val="000000"/>
                </a:solidFill>
                <a:uFill>
                  <a:solidFill>
                    <a:srgbClr val="FFFFFF"/>
                  </a:solidFill>
                </a:uFill>
                <a:latin typeface="Arial"/>
                <a:ea typeface="+mn-ea"/>
              </a:rPr>
              <a:t>La </a:t>
            </a:r>
            <a:r>
              <a:rPr lang="en-US" sz="1200" strike="noStrike" spc="-1" dirty="0" err="1">
                <a:solidFill>
                  <a:srgbClr val="000000"/>
                </a:solidFill>
                <a:uFill>
                  <a:solidFill>
                    <a:srgbClr val="FFFFFF"/>
                  </a:solidFill>
                </a:uFill>
                <a:latin typeface="Arial"/>
                <a:ea typeface="+mn-ea"/>
              </a:rPr>
              <a:t>inversión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privada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cambiante</a:t>
            </a:r>
            <a:r>
              <a:rPr lang="en-US" sz="1200" strike="noStrike" spc="-1" dirty="0">
                <a:solidFill>
                  <a:srgbClr val="000000"/>
                </a:solidFill>
                <a:uFill>
                  <a:solidFill>
                    <a:srgbClr val="FFFFFF"/>
                  </a:solidFill>
                </a:uFill>
                <a:latin typeface="Arial"/>
                <a:ea typeface="+mn-ea"/>
              </a:rPr>
              <a:t> y en </a:t>
            </a:r>
            <a:r>
              <a:rPr lang="en-US" sz="1200" strike="noStrike" spc="-1" dirty="0" err="1">
                <a:solidFill>
                  <a:srgbClr val="000000"/>
                </a:solidFill>
                <a:uFill>
                  <a:solidFill>
                    <a:srgbClr val="FFFFFF"/>
                  </a:solidFill>
                </a:uFill>
                <a:latin typeface="Arial"/>
                <a:ea typeface="+mn-ea"/>
              </a:rPr>
              <a:t>rápido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incremento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esencial</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apoyar</a:t>
            </a:r>
            <a:r>
              <a:rPr lang="en-US" sz="1200" strike="noStrike" spc="-1" dirty="0">
                <a:solidFill>
                  <a:srgbClr val="000000"/>
                </a:solidFill>
                <a:uFill>
                  <a:solidFill>
                    <a:srgbClr val="FFFFFF"/>
                  </a:solidFill>
                </a:uFill>
                <a:latin typeface="Arial"/>
                <a:ea typeface="+mn-ea"/>
              </a:rPr>
              <a:t> la </a:t>
            </a:r>
            <a:r>
              <a:rPr lang="en-US" sz="1200" strike="noStrike" spc="-1" dirty="0" err="1">
                <a:solidFill>
                  <a:srgbClr val="000000"/>
                </a:solidFill>
                <a:uFill>
                  <a:solidFill>
                    <a:srgbClr val="FFFFFF"/>
                  </a:solidFill>
                </a:uFill>
                <a:latin typeface="Arial"/>
                <a:ea typeface="+mn-ea"/>
              </a:rPr>
              <a:t>transición</a:t>
            </a:r>
            <a:r>
              <a:rPr lang="en-US" sz="1200" strike="noStrike" spc="-1" dirty="0">
                <a:solidFill>
                  <a:srgbClr val="000000"/>
                </a:solidFill>
                <a:uFill>
                  <a:solidFill>
                    <a:srgbClr val="FFFFFF"/>
                  </a:solidFill>
                </a:uFill>
                <a:latin typeface="Arial"/>
                <a:ea typeface="+mn-ea"/>
              </a:rPr>
              <a:t> a </a:t>
            </a:r>
            <a:r>
              <a:rPr lang="en-US" sz="1200" strike="noStrike" spc="-1" dirty="0" err="1">
                <a:solidFill>
                  <a:srgbClr val="000000"/>
                </a:solidFill>
                <a:uFill>
                  <a:solidFill>
                    <a:srgbClr val="FFFFFF"/>
                  </a:solidFill>
                </a:uFill>
                <a:latin typeface="Arial"/>
                <a:ea typeface="+mn-ea"/>
              </a:rPr>
              <a:t>una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economía</a:t>
            </a:r>
            <a:r>
              <a:rPr lang="en-US" sz="1200" strike="noStrike" spc="-1" dirty="0">
                <a:solidFill>
                  <a:srgbClr val="000000"/>
                </a:solidFill>
                <a:uFill>
                  <a:solidFill>
                    <a:srgbClr val="FFFFFF"/>
                  </a:solidFill>
                </a:uFill>
                <a:latin typeface="Arial"/>
                <a:ea typeface="+mn-ea"/>
              </a:rPr>
              <a:t> con </a:t>
            </a:r>
            <a:r>
              <a:rPr lang="en-US" sz="1200" strike="noStrike" spc="-1" dirty="0" err="1">
                <a:solidFill>
                  <a:srgbClr val="000000"/>
                </a:solidFill>
                <a:uFill>
                  <a:solidFill>
                    <a:srgbClr val="FFFFFF"/>
                  </a:solidFill>
                </a:uFill>
                <a:latin typeface="Arial"/>
                <a:ea typeface="+mn-ea"/>
              </a:rPr>
              <a:t>bajas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emisiones</a:t>
            </a:r>
            <a:r>
              <a:rPr lang="en-US" sz="1200" strike="noStrike" spc="-1" dirty="0">
                <a:solidFill>
                  <a:srgbClr val="000000"/>
                </a:solidFill>
                <a:uFill>
                  <a:solidFill>
                    <a:srgbClr val="FFFFFF"/>
                  </a:solidFill>
                </a:uFill>
                <a:latin typeface="Arial"/>
                <a:ea typeface="+mn-ea"/>
              </a:rPr>
              <a:t> y </a:t>
            </a:r>
            <a:r>
              <a:rPr lang="en-US" sz="1200" strike="noStrike" spc="-1" dirty="0" err="1">
                <a:solidFill>
                  <a:srgbClr val="000000"/>
                </a:solidFill>
                <a:uFill>
                  <a:solidFill>
                    <a:srgbClr val="FFFFFF"/>
                  </a:solidFill>
                </a:uFill>
                <a:latin typeface="Arial"/>
                <a:ea typeface="+mn-ea"/>
              </a:rPr>
              <a:t>resiliente</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 y para </a:t>
            </a:r>
            <a:r>
              <a:rPr lang="en-US" sz="1200" strike="noStrike" spc="-1" dirty="0" err="1">
                <a:solidFill>
                  <a:srgbClr val="000000"/>
                </a:solidFill>
                <a:uFill>
                  <a:solidFill>
                    <a:srgbClr val="FFFFFF"/>
                  </a:solidFill>
                </a:uFill>
                <a:latin typeface="Arial"/>
                <a:ea typeface="+mn-ea"/>
              </a:rPr>
              <a:t>evitar</a:t>
            </a:r>
            <a:r>
              <a:rPr lang="en-US" sz="1200" strike="noStrike" spc="-1" dirty="0">
                <a:solidFill>
                  <a:srgbClr val="000000"/>
                </a:solidFill>
                <a:uFill>
                  <a:solidFill>
                    <a:srgbClr val="FFFFFF"/>
                  </a:solidFill>
                </a:uFill>
                <a:latin typeface="Arial"/>
                <a:ea typeface="+mn-ea"/>
              </a:rPr>
              <a:t> la </a:t>
            </a:r>
            <a:r>
              <a:rPr lang="en-US" sz="1200" strike="noStrike" spc="-1" dirty="0" err="1">
                <a:solidFill>
                  <a:srgbClr val="000000"/>
                </a:solidFill>
                <a:uFill>
                  <a:solidFill>
                    <a:srgbClr val="FFFFFF"/>
                  </a:solidFill>
                </a:uFill>
                <a:latin typeface="Arial"/>
                <a:ea typeface="+mn-ea"/>
              </a:rPr>
              <a:t>dependencia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respecto</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infraestructuras</a:t>
            </a:r>
            <a:r>
              <a:rPr lang="en-US" sz="1200" strike="noStrike" spc="-1" dirty="0">
                <a:solidFill>
                  <a:srgbClr val="000000"/>
                </a:solidFill>
                <a:uFill>
                  <a:solidFill>
                    <a:srgbClr val="FFFFFF"/>
                  </a:solidFill>
                </a:uFill>
                <a:latin typeface="Arial"/>
                <a:ea typeface="+mn-ea"/>
              </a:rPr>
              <a:t> y </a:t>
            </a:r>
            <a:r>
              <a:rPr lang="en-US" sz="1200" strike="noStrike" spc="-1" dirty="0" err="1">
                <a:solidFill>
                  <a:srgbClr val="000000"/>
                </a:solidFill>
                <a:uFill>
                  <a:solidFill>
                    <a:srgbClr val="FFFFFF"/>
                  </a:solidFill>
                </a:uFill>
                <a:latin typeface="Arial"/>
                <a:ea typeface="+mn-ea"/>
              </a:rPr>
              <a:t>activos</a:t>
            </a:r>
            <a:r>
              <a:rPr lang="en-US" sz="1200" strike="noStrike" spc="-1" dirty="0">
                <a:solidFill>
                  <a:srgbClr val="000000"/>
                </a:solidFill>
                <a:uFill>
                  <a:solidFill>
                    <a:srgbClr val="FFFFFF"/>
                  </a:solidFill>
                </a:uFill>
                <a:latin typeface="Arial"/>
                <a:ea typeface="+mn-ea"/>
              </a:rPr>
              <a:t> con </a:t>
            </a:r>
            <a:r>
              <a:rPr lang="en-US" sz="1200" strike="noStrike" spc="-1" dirty="0" err="1">
                <a:solidFill>
                  <a:srgbClr val="000000"/>
                </a:solidFill>
                <a:uFill>
                  <a:solidFill>
                    <a:srgbClr val="FFFFFF"/>
                  </a:solidFill>
                </a:uFill>
                <a:latin typeface="Arial"/>
                <a:ea typeface="+mn-ea"/>
              </a:rPr>
              <a:t>elevadas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emisiones</a:t>
            </a:r>
            <a:r>
              <a:rPr lang="en-US" sz="1200" strike="noStrike" spc="-1" dirty="0">
                <a:solidFill>
                  <a:srgbClr val="000000"/>
                </a:solidFill>
                <a:uFill>
                  <a:solidFill>
                    <a:srgbClr val="FFFFFF"/>
                  </a:solidFill>
                </a:uFill>
                <a:latin typeface="Arial"/>
                <a:ea typeface="+mn-ea"/>
              </a:rPr>
              <a:t>. En la UE, los </a:t>
            </a:r>
            <a:r>
              <a:rPr lang="en-US" sz="1200" strike="noStrike" spc="-1" dirty="0" err="1">
                <a:solidFill>
                  <a:srgbClr val="000000"/>
                </a:solidFill>
                <a:uFill>
                  <a:solidFill>
                    <a:srgbClr val="FFFFFF"/>
                  </a:solidFill>
                </a:uFill>
                <a:latin typeface="Arial"/>
                <a:ea typeface="+mn-ea"/>
              </a:rPr>
              <a:t>esfuerzos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han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empezado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ya</a:t>
            </a:r>
            <a:r>
              <a:rPr lang="en-US" sz="1200" strike="noStrike" spc="-1" dirty="0">
                <a:solidFill>
                  <a:srgbClr val="000000"/>
                </a:solidFill>
                <a:uFill>
                  <a:solidFill>
                    <a:srgbClr val="FFFFFF"/>
                  </a:solidFill>
                </a:uFill>
                <a:latin typeface="Arial"/>
                <a:ea typeface="+mn-ea"/>
              </a:rPr>
              <a:t> a </a:t>
            </a:r>
            <a:r>
              <a:rPr lang="en-US" sz="1200" strike="noStrike" spc="-1" dirty="0" err="1">
                <a:solidFill>
                  <a:srgbClr val="000000"/>
                </a:solidFill>
                <a:uFill>
                  <a:solidFill>
                    <a:srgbClr val="FFFFFF"/>
                  </a:solidFill>
                </a:uFill>
                <a:latin typeface="Arial"/>
                <a:ea typeface="+mn-ea"/>
              </a:rPr>
              <a:t>armonizar</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privadas</a:t>
            </a:r>
            <a:r>
              <a:rPr lang="en-US" sz="1200" strike="noStrike" spc="-1" dirty="0">
                <a:solidFill>
                  <a:srgbClr val="000000"/>
                </a:solidFill>
                <a:uFill>
                  <a:solidFill>
                    <a:srgbClr val="FFFFFF"/>
                  </a:solidFill>
                </a:uFill>
                <a:latin typeface="Arial"/>
                <a:ea typeface="+mn-ea"/>
              </a:rPr>
              <a:t> con los </a:t>
            </a:r>
            <a:r>
              <a:rPr lang="en-US" sz="1200" strike="noStrike" spc="-1" dirty="0" err="1">
                <a:solidFill>
                  <a:srgbClr val="000000"/>
                </a:solidFill>
                <a:uFill>
                  <a:solidFill>
                    <a:srgbClr val="FFFFFF"/>
                  </a:solidFill>
                </a:uFill>
                <a:latin typeface="Arial"/>
                <a:ea typeface="+mn-ea"/>
              </a:rPr>
              <a:t>objetivos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climáticos</a:t>
            </a:r>
            <a:r>
              <a:rPr lang="en-US" sz="1200" strike="noStrike" spc="-1" dirty="0">
                <a:solidFill>
                  <a:srgbClr val="000000"/>
                </a:solidFill>
                <a:uFill>
                  <a:solidFill>
                    <a:srgbClr val="FFFFFF"/>
                  </a:solidFill>
                </a:uFill>
                <a:latin typeface="Arial"/>
                <a:ea typeface="+mn-ea"/>
              </a:rPr>
              <a:t> y los </a:t>
            </a:r>
            <a:r>
              <a:rPr lang="en-US" sz="1200" strike="noStrike" spc="-1" dirty="0" err="1">
                <a:solidFill>
                  <a:srgbClr val="000000"/>
                </a:solidFill>
                <a:uFill>
                  <a:solidFill>
                    <a:srgbClr val="FFFFFF"/>
                  </a:solidFill>
                </a:uFill>
                <a:latin typeface="Arial"/>
                <a:ea typeface="+mn-ea"/>
              </a:rPr>
              <a:t>objetivos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eficiencia</a:t>
            </a:r>
            <a:r>
              <a:rPr lang="en-US" sz="1200" strike="noStrike" spc="-1" dirty="0">
                <a:solidFill>
                  <a:srgbClr val="000000"/>
                </a:solidFill>
                <a:uFill>
                  <a:solidFill>
                    <a:srgbClr val="FFFFFF"/>
                  </a:solidFill>
                </a:uFill>
                <a:latin typeface="Arial"/>
                <a:ea typeface="+mn-ea"/>
              </a:rPr>
              <a:t> a </a:t>
            </a:r>
            <a:r>
              <a:rPr lang="en-US" sz="1200" strike="noStrike" spc="-1" dirty="0" err="1">
                <a:solidFill>
                  <a:srgbClr val="000000"/>
                </a:solidFill>
                <a:uFill>
                  <a:solidFill>
                    <a:srgbClr val="FFFFFF"/>
                  </a:solidFill>
                </a:uFill>
                <a:latin typeface="Arial"/>
                <a:ea typeface="+mn-ea"/>
              </a:rPr>
              <a:t>través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políticas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estratégicas</a:t>
            </a:r>
            <a:r>
              <a:rPr lang="en-US" sz="1200" strike="noStrike" spc="-1" dirty="0">
                <a:solidFill>
                  <a:srgbClr val="000000"/>
                </a:solidFill>
                <a:uFill>
                  <a:solidFill>
                    <a:srgbClr val="FFFFFF"/>
                  </a:solidFill>
                </a:uFill>
                <a:latin typeface="Arial"/>
                <a:ea typeface="+mn-ea"/>
              </a:rPr>
              <a:t> y </a:t>
            </a:r>
            <a:r>
              <a:rPr lang="en-US" sz="1200" strike="noStrike" spc="-1" dirty="0" err="1">
                <a:solidFill>
                  <a:srgbClr val="000000"/>
                </a:solidFill>
                <a:uFill>
                  <a:solidFill>
                    <a:srgbClr val="FFFFFF"/>
                  </a:solidFill>
                </a:uFill>
                <a:latin typeface="Arial"/>
                <a:ea typeface="+mn-ea"/>
              </a:rPr>
              <a:t>por</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tanto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públicas</a:t>
            </a:r>
            <a:r>
              <a:rPr lang="en-US" sz="1200" strike="noStrike" spc="-1" dirty="0">
                <a:solidFill>
                  <a:srgbClr val="000000"/>
                </a:solidFill>
                <a:uFill>
                  <a:solidFill>
                    <a:srgbClr val="FFFFFF"/>
                  </a:solidFill>
                </a:uFill>
                <a:latin typeface="Arial"/>
                <a:ea typeface="+mn-ea"/>
              </a:rPr>
              <a:t>. Como parte del Plan de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para Europa, el </a:t>
            </a:r>
            <a:r>
              <a:rPr lang="en-US" sz="1200" strike="noStrike" spc="-1" dirty="0" err="1">
                <a:solidFill>
                  <a:srgbClr val="000000"/>
                </a:solidFill>
                <a:uFill>
                  <a:solidFill>
                    <a:srgbClr val="FFFFFF"/>
                  </a:solidFill>
                </a:uFill>
                <a:latin typeface="Arial"/>
                <a:ea typeface="+mn-ea"/>
              </a:rPr>
              <a:t>Fondo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Europeo</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Estratégicas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está</a:t>
            </a:r>
            <a:r>
              <a:rPr lang="en-US" sz="1200" strike="noStrike" spc="-1" dirty="0">
                <a:solidFill>
                  <a:srgbClr val="000000"/>
                </a:solidFill>
                <a:uFill>
                  <a:solidFill>
                    <a:srgbClr val="FFFFFF"/>
                  </a:solidFill>
                </a:uFill>
                <a:latin typeface="Arial"/>
                <a:ea typeface="+mn-ea"/>
              </a:rPr>
              <a:t> en </a:t>
            </a:r>
            <a:r>
              <a:rPr lang="en-US" sz="1200" strike="noStrike" spc="-1" dirty="0" err="1">
                <a:solidFill>
                  <a:srgbClr val="000000"/>
                </a:solidFill>
                <a:uFill>
                  <a:solidFill>
                    <a:srgbClr val="FFFFFF"/>
                  </a:solidFill>
                </a:uFill>
                <a:latin typeface="Arial"/>
                <a:ea typeface="+mn-ea"/>
              </a:rPr>
              <a:t>vías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movilizar</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menos</a:t>
            </a:r>
            <a:r>
              <a:rPr lang="en-US" sz="1200" strike="noStrike" spc="-1" dirty="0">
                <a:solidFill>
                  <a:srgbClr val="000000"/>
                </a:solidFill>
                <a:uFill>
                  <a:solidFill>
                    <a:srgbClr val="FFFFFF"/>
                  </a:solidFill>
                </a:uFill>
                <a:latin typeface="Arial"/>
                <a:ea typeface="+mn-ea"/>
              </a:rPr>
              <a:t> 315 </a:t>
            </a:r>
            <a:r>
              <a:rPr lang="en-US" sz="1200" strike="noStrike" spc="-1" dirty="0" err="1">
                <a:solidFill>
                  <a:srgbClr val="000000"/>
                </a:solidFill>
                <a:uFill>
                  <a:solidFill>
                    <a:srgbClr val="FFFFFF"/>
                  </a:solidFill>
                </a:uFill>
                <a:latin typeface="Arial"/>
                <a:ea typeface="+mn-ea"/>
              </a:rPr>
              <a:t>millones</a:t>
            </a:r>
            <a:r>
              <a:rPr lang="en-US" sz="1200" strike="noStrike" spc="-1" dirty="0">
                <a:solidFill>
                  <a:srgbClr val="000000"/>
                </a:solidFill>
                <a:uFill>
                  <a:solidFill>
                    <a:srgbClr val="FFFFFF"/>
                  </a:solidFill>
                </a:uFill>
                <a:latin typeface="Arial"/>
                <a:ea typeface="+mn-ea"/>
              </a:rPr>
              <a:t> de euros en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adicionales</a:t>
            </a:r>
            <a:r>
              <a:rPr lang="en-US" sz="1200" strike="noStrike" spc="-1" dirty="0">
                <a:solidFill>
                  <a:srgbClr val="000000"/>
                </a:solidFill>
                <a:uFill>
                  <a:solidFill>
                    <a:srgbClr val="FFFFFF"/>
                  </a:solidFill>
                </a:uFill>
                <a:latin typeface="Arial"/>
                <a:ea typeface="+mn-ea"/>
              </a:rPr>
              <a:t> en la </a:t>
            </a:r>
            <a:r>
              <a:rPr lang="en-US" sz="1200" strike="noStrike" spc="-1" dirty="0" err="1">
                <a:solidFill>
                  <a:srgbClr val="000000"/>
                </a:solidFill>
                <a:uFill>
                  <a:solidFill>
                    <a:srgbClr val="FFFFFF"/>
                  </a:solidFill>
                </a:uFill>
                <a:latin typeface="Arial"/>
                <a:ea typeface="+mn-ea"/>
              </a:rPr>
              <a:t>economía</a:t>
            </a:r>
            <a:r>
              <a:rPr lang="en-US" sz="1200" strike="noStrike" spc="-1" dirty="0">
                <a:solidFill>
                  <a:srgbClr val="000000"/>
                </a:solidFill>
                <a:uFill>
                  <a:solidFill>
                    <a:srgbClr val="FFFFFF"/>
                  </a:solidFill>
                </a:uFill>
                <a:latin typeface="Arial"/>
                <a:ea typeface="+mn-ea"/>
              </a:rPr>
              <a:t> real para </a:t>
            </a:r>
            <a:r>
              <a:rPr lang="en-US" sz="1200" strike="noStrike" spc="-1" dirty="0" err="1">
                <a:solidFill>
                  <a:srgbClr val="000000"/>
                </a:solidFill>
                <a:uFill>
                  <a:solidFill>
                    <a:srgbClr val="FFFFFF"/>
                  </a:solidFill>
                </a:uFill>
                <a:latin typeface="Arial"/>
                <a:ea typeface="+mn-ea"/>
              </a:rPr>
              <a:t>mediados</a:t>
            </a:r>
            <a:r>
              <a:rPr lang="en-US" sz="1200" strike="noStrike" spc="-1" dirty="0">
                <a:solidFill>
                  <a:srgbClr val="000000"/>
                </a:solidFill>
                <a:uFill>
                  <a:solidFill>
                    <a:srgbClr val="FFFFFF"/>
                  </a:solidFill>
                </a:uFill>
                <a:latin typeface="Arial"/>
                <a:ea typeface="+mn-ea"/>
              </a:rPr>
              <a:t> de 2018, y </a:t>
            </a:r>
            <a:r>
              <a:rPr lang="en-US" sz="1200" strike="noStrike" spc="-1" dirty="0" err="1">
                <a:solidFill>
                  <a:srgbClr val="000000"/>
                </a:solidFill>
                <a:uFill>
                  <a:solidFill>
                    <a:srgbClr val="FFFFFF"/>
                  </a:solidFill>
                </a:uFill>
                <a:latin typeface="Arial"/>
                <a:ea typeface="+mn-ea"/>
              </a:rPr>
              <a:t>más</a:t>
            </a:r>
            <a:r>
              <a:rPr lang="en-US" sz="1200" strike="noStrike" spc="-1" dirty="0">
                <a:solidFill>
                  <a:srgbClr val="000000"/>
                </a:solidFill>
                <a:uFill>
                  <a:solidFill>
                    <a:srgbClr val="FFFFFF"/>
                  </a:solidFill>
                </a:uFill>
                <a:latin typeface="Arial"/>
                <a:ea typeface="+mn-ea"/>
              </a:rPr>
              <a:t> de la </a:t>
            </a:r>
            <a:r>
              <a:rPr lang="en-US" sz="1200" strike="noStrike" spc="-1" dirty="0" err="1">
                <a:solidFill>
                  <a:srgbClr val="000000"/>
                </a:solidFill>
                <a:uFill>
                  <a:solidFill>
                    <a:srgbClr val="FFFFFF"/>
                  </a:solidFill>
                </a:uFill>
                <a:latin typeface="Arial"/>
                <a:ea typeface="+mn-ea"/>
              </a:rPr>
              <a:t>mitad</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aprobadas</a:t>
            </a:r>
            <a:r>
              <a:rPr lang="en-US" sz="1200" strike="noStrike" spc="-1" dirty="0">
                <a:solidFill>
                  <a:srgbClr val="000000"/>
                </a:solidFill>
                <a:uFill>
                  <a:solidFill>
                    <a:srgbClr val="FFFFFF"/>
                  </a:solidFill>
                </a:uFill>
                <a:latin typeface="Arial"/>
                <a:ea typeface="+mn-ea"/>
              </a:rPr>
              <a:t> hasta la </a:t>
            </a:r>
            <a:r>
              <a:rPr lang="en-US" sz="1200" strike="noStrike" spc="-1" dirty="0" err="1">
                <a:solidFill>
                  <a:srgbClr val="000000"/>
                </a:solidFill>
                <a:uFill>
                  <a:solidFill>
                    <a:srgbClr val="FFFFFF"/>
                  </a:solidFill>
                </a:uFill>
                <a:latin typeface="Arial"/>
                <a:ea typeface="+mn-ea"/>
              </a:rPr>
              <a:t>fecha</a:t>
            </a:r>
            <a:r>
              <a:rPr lang="en-US" sz="1200" strike="noStrike" spc="-1" dirty="0">
                <a:solidFill>
                  <a:srgbClr val="000000"/>
                </a:solidFill>
                <a:uFill>
                  <a:solidFill>
                    <a:srgbClr val="FFFFFF"/>
                  </a:solidFill>
                </a:uFill>
                <a:latin typeface="Arial"/>
                <a:ea typeface="+mn-ea"/>
              </a:rPr>
              <a:t> son </a:t>
            </a:r>
            <a:r>
              <a:rPr lang="en-US" sz="1200" strike="noStrike" spc="-1" dirty="0" err="1">
                <a:solidFill>
                  <a:srgbClr val="000000"/>
                </a:solidFill>
                <a:uFill>
                  <a:solidFill>
                    <a:srgbClr val="FFFFFF"/>
                  </a:solidFill>
                </a:uFill>
                <a:latin typeface="Arial"/>
                <a:ea typeface="+mn-ea"/>
              </a:rPr>
              <a:t>pertinentes</a:t>
            </a:r>
            <a:r>
              <a:rPr lang="en-US" sz="1200" strike="noStrike" spc="-1" dirty="0">
                <a:solidFill>
                  <a:srgbClr val="000000"/>
                </a:solidFill>
                <a:uFill>
                  <a:solidFill>
                    <a:srgbClr val="FFFFFF"/>
                  </a:solidFill>
                </a:uFill>
                <a:latin typeface="Arial"/>
                <a:ea typeface="+mn-ea"/>
              </a:rPr>
              <a:t> para la </a:t>
            </a:r>
            <a:r>
              <a:rPr lang="en-US" sz="1200" strike="noStrike" spc="-1" dirty="0" err="1">
                <a:solidFill>
                  <a:srgbClr val="000000"/>
                </a:solidFill>
                <a:uFill>
                  <a:solidFill>
                    <a:srgbClr val="FFFFFF"/>
                  </a:solidFill>
                </a:uFill>
                <a:latin typeface="Arial"/>
                <a:ea typeface="+mn-ea"/>
              </a:rPr>
              <a:t>lucha</a:t>
            </a:r>
            <a:r>
              <a:rPr lang="en-US" sz="1200" strike="noStrike" spc="-1" dirty="0">
                <a:solidFill>
                  <a:srgbClr val="000000"/>
                </a:solidFill>
                <a:uFill>
                  <a:solidFill>
                    <a:srgbClr val="FFFFFF"/>
                  </a:solidFill>
                </a:uFill>
                <a:latin typeface="Arial"/>
                <a:ea typeface="+mn-ea"/>
              </a:rPr>
              <a:t> contra el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Además</a:t>
            </a:r>
            <a:r>
              <a:rPr lang="en-US" sz="1200" strike="noStrike" spc="-1" dirty="0">
                <a:solidFill>
                  <a:srgbClr val="000000"/>
                </a:solidFill>
                <a:uFill>
                  <a:solidFill>
                    <a:srgbClr val="FFFFFF"/>
                  </a:solidFill>
                </a:uFill>
                <a:latin typeface="Arial"/>
                <a:ea typeface="+mn-ea"/>
              </a:rPr>
              <a:t>, la </a:t>
            </a:r>
            <a:r>
              <a:rPr lang="en-US" sz="1200" strike="noStrike" spc="-1" dirty="0" err="1">
                <a:solidFill>
                  <a:srgbClr val="000000"/>
                </a:solidFill>
                <a:uFill>
                  <a:solidFill>
                    <a:srgbClr val="FFFFFF"/>
                  </a:solidFill>
                </a:uFill>
                <a:latin typeface="Arial"/>
                <a:ea typeface="+mn-ea"/>
              </a:rPr>
              <a:t>Comisión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colabora</a:t>
            </a:r>
            <a:r>
              <a:rPr lang="en-US" sz="1200" strike="noStrike" spc="-1" dirty="0">
                <a:solidFill>
                  <a:srgbClr val="000000"/>
                </a:solidFill>
                <a:uFill>
                  <a:solidFill>
                    <a:srgbClr val="FFFFFF"/>
                  </a:solidFill>
                </a:uFill>
                <a:latin typeface="Arial"/>
                <a:ea typeface="+mn-ea"/>
              </a:rPr>
              <a:t> de forma </a:t>
            </a:r>
            <a:r>
              <a:rPr lang="en-US" sz="1200" strike="noStrike" spc="-1" dirty="0" err="1">
                <a:solidFill>
                  <a:srgbClr val="000000"/>
                </a:solidFill>
                <a:uFill>
                  <a:solidFill>
                    <a:srgbClr val="FFFFFF"/>
                  </a:solidFill>
                </a:uFill>
                <a:latin typeface="Arial"/>
                <a:ea typeface="+mn-ea"/>
              </a:rPr>
              <a:t>activa</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garantizar</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que</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gasto</a:t>
            </a:r>
            <a:r>
              <a:rPr lang="en-US" sz="1200" strike="noStrike" spc="-1" dirty="0">
                <a:solidFill>
                  <a:srgbClr val="000000"/>
                </a:solidFill>
                <a:uFill>
                  <a:solidFill>
                    <a:srgbClr val="FFFFFF"/>
                  </a:solidFill>
                </a:uFill>
                <a:latin typeface="Arial"/>
                <a:ea typeface="+mn-ea"/>
              </a:rPr>
              <a:t> del </a:t>
            </a:r>
            <a:r>
              <a:rPr lang="en-US" sz="1200" strike="noStrike" spc="-1" dirty="0" err="1">
                <a:solidFill>
                  <a:srgbClr val="000000"/>
                </a:solidFill>
                <a:uFill>
                  <a:solidFill>
                    <a:srgbClr val="FFFFFF"/>
                  </a:solidFill>
                </a:uFill>
                <a:latin typeface="Arial"/>
                <a:ea typeface="+mn-ea"/>
              </a:rPr>
              <a:t>presupuesto</a:t>
            </a:r>
            <a:r>
              <a:rPr lang="en-US" sz="1200" strike="noStrike" spc="-1" dirty="0">
                <a:solidFill>
                  <a:srgbClr val="000000"/>
                </a:solidFill>
                <a:uFill>
                  <a:solidFill>
                    <a:srgbClr val="FFFFFF"/>
                  </a:solidFill>
                </a:uFill>
                <a:latin typeface="Arial"/>
                <a:ea typeface="+mn-ea"/>
              </a:rPr>
              <a:t> de la UE </a:t>
            </a:r>
            <a:r>
              <a:rPr lang="en-US" sz="1200" strike="noStrike" spc="-1" dirty="0" err="1">
                <a:solidFill>
                  <a:srgbClr val="000000"/>
                </a:solidFill>
                <a:uFill>
                  <a:solidFill>
                    <a:srgbClr val="FFFFFF"/>
                  </a:solidFill>
                </a:uFill>
                <a:latin typeface="Arial"/>
                <a:ea typeface="+mn-ea"/>
              </a:rPr>
              <a:t>está</a:t>
            </a:r>
            <a:r>
              <a:rPr lang="en-US" sz="1200" strike="noStrike" spc="-1" dirty="0">
                <a:solidFill>
                  <a:srgbClr val="000000"/>
                </a:solidFill>
                <a:uFill>
                  <a:solidFill>
                    <a:srgbClr val="FFFFFF"/>
                  </a:solidFill>
                </a:uFill>
                <a:latin typeface="Arial"/>
                <a:ea typeface="+mn-ea"/>
              </a:rPr>
              <a:t> en </a:t>
            </a:r>
            <a:r>
              <a:rPr lang="en-US" sz="1200" strike="noStrike" spc="-1" dirty="0" err="1">
                <a:solidFill>
                  <a:srgbClr val="000000"/>
                </a:solidFill>
                <a:uFill>
                  <a:solidFill>
                    <a:srgbClr val="FFFFFF"/>
                  </a:solidFill>
                </a:uFill>
                <a:latin typeface="Arial"/>
                <a:ea typeface="+mn-ea"/>
              </a:rPr>
              <a:t>consonancia</a:t>
            </a:r>
            <a:r>
              <a:rPr lang="en-US" sz="1200" strike="noStrike" spc="-1" dirty="0">
                <a:solidFill>
                  <a:srgbClr val="000000"/>
                </a:solidFill>
                <a:uFill>
                  <a:solidFill>
                    <a:srgbClr val="FFFFFF"/>
                  </a:solidFill>
                </a:uFill>
                <a:latin typeface="Arial"/>
                <a:ea typeface="+mn-ea"/>
              </a:rPr>
              <a:t> con los </a:t>
            </a:r>
            <a:r>
              <a:rPr lang="en-US" sz="1200" strike="noStrike" spc="-1" dirty="0" err="1">
                <a:solidFill>
                  <a:srgbClr val="000000"/>
                </a:solidFill>
                <a:uFill>
                  <a:solidFill>
                    <a:srgbClr val="FFFFFF"/>
                  </a:solidFill>
                </a:uFill>
                <a:latin typeface="Arial"/>
                <a:ea typeface="+mn-ea"/>
              </a:rPr>
              <a:t>objetivos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climáticos</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menos</a:t>
            </a:r>
            <a:r>
              <a:rPr lang="en-US" sz="1200" strike="noStrike" spc="-1" dirty="0">
                <a:solidFill>
                  <a:srgbClr val="000000"/>
                </a:solidFill>
                <a:uFill>
                  <a:solidFill>
                    <a:srgbClr val="FFFFFF"/>
                  </a:solidFill>
                </a:uFill>
                <a:latin typeface="Arial"/>
                <a:ea typeface="+mn-ea"/>
              </a:rPr>
              <a:t> el 20 % del actual </a:t>
            </a:r>
            <a:r>
              <a:rPr lang="en-US" sz="1200" strike="noStrike" spc="-1" dirty="0" err="1">
                <a:solidFill>
                  <a:srgbClr val="000000"/>
                </a:solidFill>
                <a:uFill>
                  <a:solidFill>
                    <a:srgbClr val="FFFFFF"/>
                  </a:solidFill>
                </a:uFill>
                <a:latin typeface="Arial"/>
                <a:ea typeface="+mn-ea"/>
              </a:rPr>
              <a:t>presupuesto</a:t>
            </a:r>
            <a:r>
              <a:rPr lang="en-US" sz="1200" strike="noStrike" spc="-1" dirty="0">
                <a:solidFill>
                  <a:srgbClr val="000000"/>
                </a:solidFill>
                <a:uFill>
                  <a:solidFill>
                    <a:srgbClr val="FFFFFF"/>
                  </a:solidFill>
                </a:uFill>
                <a:latin typeface="Arial"/>
                <a:ea typeface="+mn-ea"/>
              </a:rPr>
              <a:t> de la Unión se </a:t>
            </a:r>
            <a:r>
              <a:rPr lang="en-US" sz="1200" strike="noStrike" spc="-1" dirty="0" err="1">
                <a:solidFill>
                  <a:srgbClr val="000000"/>
                </a:solidFill>
                <a:uFill>
                  <a:solidFill>
                    <a:srgbClr val="FFFFFF"/>
                  </a:solidFill>
                </a:uFill>
                <a:latin typeface="Arial"/>
                <a:ea typeface="+mn-ea"/>
              </a:rPr>
              <a:t>refiere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explícitamente</a:t>
            </a:r>
            <a:r>
              <a:rPr lang="en-US" sz="1200" strike="noStrike" spc="-1" dirty="0">
                <a:solidFill>
                  <a:srgbClr val="000000"/>
                </a:solidFill>
                <a:uFill>
                  <a:solidFill>
                    <a:srgbClr val="FFFFFF"/>
                  </a:solidFill>
                </a:uFill>
                <a:latin typeface="Arial"/>
                <a:ea typeface="+mn-ea"/>
              </a:rPr>
              <a:t> a la </a:t>
            </a:r>
            <a:r>
              <a:rPr lang="en-US" sz="1200" strike="noStrike" spc="-1" dirty="0" err="1">
                <a:solidFill>
                  <a:srgbClr val="000000"/>
                </a:solidFill>
                <a:uFill>
                  <a:solidFill>
                    <a:srgbClr val="FFFFFF"/>
                  </a:solidFill>
                </a:uFill>
                <a:latin typeface="Arial"/>
                <a:ea typeface="+mn-ea"/>
              </a:rPr>
              <a:t>acción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por</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clima</a:t>
            </a:r>
            <a:r>
              <a:rPr lang="en-US" sz="1200" strike="noStrike" spc="-1" dirty="0">
                <a:solidFill>
                  <a:srgbClr val="000000"/>
                </a:solidFill>
                <a:uFill>
                  <a:solidFill>
                    <a:srgbClr val="FFFFFF"/>
                  </a:solidFill>
                </a:uFill>
                <a:latin typeface="Arial"/>
                <a:ea typeface="+mn-ea"/>
              </a:rPr>
              <a:t>.</a:t>
            </a:r>
            <a:endParaRPr dirty="0"/>
          </a:p>
          <a:p>
            <a:pPr>
              <a:lnSpc>
                <a:spcPct val="100000"/>
              </a:lnSpc>
            </a:pPr>
            <a:endParaRPr dirty="0"/>
          </a:p>
          <a:p>
            <a:pPr marL="285840" indent="-285480">
              <a:lnSpc>
                <a:spcPct val="100000"/>
              </a:lnSpc>
              <a:buClr>
                <a:srgbClr val="FFFFFF"/>
              </a:buClr>
              <a:buFont typeface="Arial"/>
              <a:buChar char="•"/>
            </a:pPr>
            <a:r>
              <a:rPr lang="en-US" sz="1200" strike="noStrike" spc="-1" dirty="0">
                <a:solidFill>
                  <a:srgbClr val="000000"/>
                </a:solidFill>
                <a:uFill>
                  <a:solidFill>
                    <a:srgbClr val="FFFFFF"/>
                  </a:solidFill>
                </a:uFill>
                <a:latin typeface="Arial"/>
                <a:ea typeface="+mn-ea"/>
              </a:rPr>
              <a:t>La UE ha </a:t>
            </a:r>
            <a:r>
              <a:rPr lang="en-US" sz="1200" strike="noStrike" spc="-1" dirty="0" err="1">
                <a:solidFill>
                  <a:srgbClr val="000000"/>
                </a:solidFill>
                <a:uFill>
                  <a:solidFill>
                    <a:srgbClr val="FFFFFF"/>
                  </a:solidFill>
                </a:uFill>
                <a:latin typeface="Arial"/>
                <a:ea typeface="+mn-ea"/>
              </a:rPr>
              <a:t>asumido</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compromiso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político</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integrar</a:t>
            </a:r>
            <a:r>
              <a:rPr lang="en-US" sz="1200" strike="noStrike" spc="-1" dirty="0">
                <a:solidFill>
                  <a:srgbClr val="000000"/>
                </a:solidFill>
                <a:uFill>
                  <a:solidFill>
                    <a:srgbClr val="FFFFFF"/>
                  </a:solidFill>
                </a:uFill>
                <a:latin typeface="Arial"/>
                <a:ea typeface="+mn-ea"/>
              </a:rPr>
              <a:t> los </a:t>
            </a:r>
            <a:r>
              <a:rPr lang="en-US" sz="1200" strike="noStrike" spc="-1" dirty="0" err="1">
                <a:solidFill>
                  <a:srgbClr val="000000"/>
                </a:solidFill>
                <a:uFill>
                  <a:solidFill>
                    <a:srgbClr val="FFFFFF"/>
                  </a:solidFill>
                </a:uFill>
                <a:latin typeface="Arial"/>
                <a:ea typeface="+mn-ea"/>
              </a:rPr>
              <a:t>objetivos</a:t>
            </a:r>
            <a:r>
              <a:rPr lang="en-US" sz="1200" strike="noStrike" spc="-1" dirty="0">
                <a:solidFill>
                  <a:srgbClr val="000000"/>
                </a:solidFill>
                <a:uFill>
                  <a:solidFill>
                    <a:srgbClr val="FFFFFF"/>
                  </a:solidFill>
                </a:uFill>
                <a:latin typeface="Arial"/>
                <a:ea typeface="+mn-ea"/>
              </a:rPr>
              <a:t> del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 en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distintas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políticas</a:t>
            </a:r>
            <a:r>
              <a:rPr lang="en-US" sz="1200" strike="noStrike" spc="-1" dirty="0">
                <a:solidFill>
                  <a:srgbClr val="000000"/>
                </a:solidFill>
                <a:uFill>
                  <a:solidFill>
                    <a:srgbClr val="FFFFFF"/>
                  </a:solidFill>
                </a:uFill>
                <a:latin typeface="Arial"/>
                <a:ea typeface="+mn-ea"/>
              </a:rPr>
              <a:t>, y de </a:t>
            </a:r>
            <a:r>
              <a:rPr lang="en-US" sz="1200" strike="noStrike" spc="-1" dirty="0" err="1">
                <a:solidFill>
                  <a:srgbClr val="000000"/>
                </a:solidFill>
                <a:uFill>
                  <a:solidFill>
                    <a:srgbClr val="FFFFFF"/>
                  </a:solidFill>
                </a:uFill>
                <a:latin typeface="Arial"/>
                <a:ea typeface="+mn-ea"/>
              </a:rPr>
              <a:t>destinar</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menos</a:t>
            </a:r>
            <a:r>
              <a:rPr lang="en-US" sz="1200" strike="noStrike" spc="-1" dirty="0">
                <a:solidFill>
                  <a:srgbClr val="000000"/>
                </a:solidFill>
                <a:uFill>
                  <a:solidFill>
                    <a:srgbClr val="FFFFFF"/>
                  </a:solidFill>
                </a:uFill>
                <a:latin typeface="Arial"/>
                <a:ea typeface="+mn-ea"/>
              </a:rPr>
              <a:t> el 20 % del </a:t>
            </a:r>
            <a:r>
              <a:rPr lang="en-US" sz="1200" strike="noStrike" spc="-1" dirty="0" err="1">
                <a:solidFill>
                  <a:srgbClr val="000000"/>
                </a:solidFill>
                <a:uFill>
                  <a:solidFill>
                    <a:srgbClr val="FFFFFF"/>
                  </a:solidFill>
                </a:uFill>
                <a:latin typeface="Arial"/>
                <a:ea typeface="+mn-ea"/>
              </a:rPr>
              <a:t>presupuesto</a:t>
            </a:r>
            <a:r>
              <a:rPr lang="en-US" sz="1200" strike="noStrike" spc="-1" dirty="0">
                <a:solidFill>
                  <a:srgbClr val="000000"/>
                </a:solidFill>
                <a:uFill>
                  <a:solidFill>
                    <a:srgbClr val="FFFFFF"/>
                  </a:solidFill>
                </a:uFill>
                <a:latin typeface="Arial"/>
                <a:ea typeface="+mn-ea"/>
              </a:rPr>
              <a:t> de la UE en </a:t>
            </a:r>
            <a:r>
              <a:rPr lang="en-US" sz="1200" strike="noStrike" spc="-1" dirty="0" err="1">
                <a:solidFill>
                  <a:srgbClr val="000000"/>
                </a:solidFill>
                <a:uFill>
                  <a:solidFill>
                    <a:srgbClr val="FFFFFF"/>
                  </a:solidFill>
                </a:uFill>
                <a:latin typeface="Arial"/>
                <a:ea typeface="+mn-ea"/>
              </a:rPr>
              <a:t>apoyo</a:t>
            </a:r>
            <a:r>
              <a:rPr lang="en-US" sz="1200" strike="noStrike" spc="-1" dirty="0">
                <a:solidFill>
                  <a:srgbClr val="000000"/>
                </a:solidFill>
                <a:uFill>
                  <a:solidFill>
                    <a:srgbClr val="FFFFFF"/>
                  </a:solidFill>
                </a:uFill>
                <a:latin typeface="Arial"/>
                <a:ea typeface="+mn-ea"/>
              </a:rPr>
              <a:t> de la </a:t>
            </a:r>
            <a:r>
              <a:rPr lang="en-US" sz="1200" strike="noStrike" spc="-1" dirty="0" err="1">
                <a:solidFill>
                  <a:srgbClr val="000000"/>
                </a:solidFill>
                <a:uFill>
                  <a:solidFill>
                    <a:srgbClr val="FFFFFF"/>
                  </a:solidFill>
                </a:uFill>
                <a:latin typeface="Arial"/>
                <a:ea typeface="+mn-ea"/>
              </a:rPr>
              <a:t>acción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por</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clima</a:t>
            </a:r>
            <a:r>
              <a:rPr lang="en-US" sz="1200" strike="noStrike" spc="-1" dirty="0">
                <a:solidFill>
                  <a:srgbClr val="000000"/>
                </a:solidFill>
                <a:uFill>
                  <a:solidFill>
                    <a:srgbClr val="FFFFFF"/>
                  </a:solidFill>
                </a:uFill>
                <a:latin typeface="Arial"/>
                <a:ea typeface="+mn-ea"/>
              </a:rPr>
              <a:t> en el </a:t>
            </a:r>
            <a:r>
              <a:rPr lang="en-US" sz="1200" strike="noStrike" spc="-1" dirty="0" err="1">
                <a:solidFill>
                  <a:srgbClr val="000000"/>
                </a:solidFill>
                <a:uFill>
                  <a:solidFill>
                    <a:srgbClr val="FFFFFF"/>
                  </a:solidFill>
                </a:uFill>
                <a:latin typeface="Arial"/>
                <a:ea typeface="+mn-ea"/>
              </a:rPr>
              <a:t>período</a:t>
            </a:r>
            <a:r>
              <a:rPr lang="en-US" sz="1200" strike="noStrike" spc="-1" dirty="0">
                <a:solidFill>
                  <a:srgbClr val="000000"/>
                </a:solidFill>
                <a:uFill>
                  <a:solidFill>
                    <a:srgbClr val="FFFFFF"/>
                  </a:solidFill>
                </a:uFill>
                <a:latin typeface="Arial"/>
                <a:ea typeface="+mn-ea"/>
              </a:rPr>
              <a:t> 2014-2020;</a:t>
            </a:r>
            <a:endParaRPr dirty="0"/>
          </a:p>
          <a:p>
            <a:pPr marL="285840" indent="-285480">
              <a:lnSpc>
                <a:spcPct val="100000"/>
              </a:lnSpc>
              <a:buClr>
                <a:srgbClr val="FFFFFF"/>
              </a:buClr>
              <a:buFont typeface="Arial"/>
              <a:buChar char="•"/>
            </a:pPr>
            <a:r>
              <a:rPr lang="en-US" sz="1200" strike="noStrike" spc="-1" dirty="0">
                <a:solidFill>
                  <a:srgbClr val="000000"/>
                </a:solidFill>
                <a:uFill>
                  <a:solidFill>
                    <a:srgbClr val="FFFFFF"/>
                  </a:solidFill>
                </a:uFill>
                <a:latin typeface="Arial"/>
                <a:ea typeface="+mn-ea"/>
              </a:rPr>
              <a:t>Los </a:t>
            </a:r>
            <a:r>
              <a:rPr lang="en-US" sz="1200" strike="noStrike" spc="-1" dirty="0" err="1">
                <a:solidFill>
                  <a:srgbClr val="000000"/>
                </a:solidFill>
                <a:uFill>
                  <a:solidFill>
                    <a:srgbClr val="FFFFFF"/>
                  </a:solidFill>
                </a:uFill>
                <a:latin typeface="Arial"/>
                <a:ea typeface="+mn-ea"/>
              </a:rPr>
              <a:t>Fondos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Estructurales</a:t>
            </a:r>
            <a:r>
              <a:rPr lang="en-US" sz="1200" strike="noStrike" spc="-1" dirty="0">
                <a:solidFill>
                  <a:srgbClr val="000000"/>
                </a:solidFill>
                <a:uFill>
                  <a:solidFill>
                    <a:srgbClr val="FFFFFF"/>
                  </a:solidFill>
                </a:uFill>
                <a:latin typeface="Arial"/>
                <a:ea typeface="+mn-ea"/>
              </a:rPr>
              <a:t> y de </a:t>
            </a:r>
            <a:r>
              <a:rPr lang="en-US" sz="1200" strike="noStrike" spc="-1" dirty="0" err="1">
                <a:solidFill>
                  <a:srgbClr val="000000"/>
                </a:solidFill>
                <a:uFill>
                  <a:solidFill>
                    <a:srgbClr val="FFFFFF"/>
                  </a:solidFill>
                </a:uFill>
                <a:latin typeface="Arial"/>
                <a:ea typeface="+mn-ea"/>
              </a:rPr>
              <a:t>Inversión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Europeos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Fondos</a:t>
            </a:r>
            <a:r>
              <a:rPr lang="en-US" sz="1200" strike="noStrike" spc="-1" dirty="0">
                <a:solidFill>
                  <a:srgbClr val="000000"/>
                </a:solidFill>
                <a:uFill>
                  <a:solidFill>
                    <a:srgbClr val="FFFFFF"/>
                  </a:solidFill>
                </a:uFill>
                <a:latin typeface="Arial"/>
                <a:ea typeface="+mn-ea"/>
              </a:rPr>
              <a:t> EIE), </a:t>
            </a:r>
            <a:r>
              <a:rPr lang="en-US" sz="1200" strike="noStrike" spc="-1" dirty="0" err="1">
                <a:solidFill>
                  <a:srgbClr val="000000"/>
                </a:solidFill>
                <a:uFill>
                  <a:solidFill>
                    <a:srgbClr val="FFFFFF"/>
                  </a:solidFill>
                </a:uFill>
                <a:latin typeface="Arial"/>
                <a:ea typeface="+mn-ea"/>
              </a:rPr>
              <a:t>que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representa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aproximadamente</a:t>
            </a:r>
            <a:r>
              <a:rPr lang="en-US" sz="1200" strike="noStrike" spc="-1" dirty="0">
                <a:solidFill>
                  <a:srgbClr val="000000"/>
                </a:solidFill>
                <a:uFill>
                  <a:solidFill>
                    <a:srgbClr val="FFFFFF"/>
                  </a:solidFill>
                </a:uFill>
                <a:latin typeface="Arial"/>
                <a:ea typeface="+mn-ea"/>
              </a:rPr>
              <a:t> el 42 % del </a:t>
            </a:r>
            <a:r>
              <a:rPr lang="en-US" sz="1200" strike="noStrike" spc="-1" dirty="0" err="1">
                <a:solidFill>
                  <a:srgbClr val="000000"/>
                </a:solidFill>
                <a:uFill>
                  <a:solidFill>
                    <a:srgbClr val="FFFFFF"/>
                  </a:solidFill>
                </a:uFill>
                <a:latin typeface="Arial"/>
                <a:ea typeface="+mn-ea"/>
              </a:rPr>
              <a:t>presupuesto</a:t>
            </a:r>
            <a:r>
              <a:rPr lang="en-US" sz="1200" strike="noStrike" spc="-1" dirty="0">
                <a:solidFill>
                  <a:srgbClr val="000000"/>
                </a:solidFill>
                <a:uFill>
                  <a:solidFill>
                    <a:srgbClr val="FFFFFF"/>
                  </a:solidFill>
                </a:uFill>
                <a:latin typeface="Arial"/>
                <a:ea typeface="+mn-ea"/>
              </a:rPr>
              <a:t> total de la UE, </a:t>
            </a:r>
            <a:r>
              <a:rPr lang="en-US" sz="1200" strike="noStrike" spc="-1" dirty="0" err="1">
                <a:solidFill>
                  <a:srgbClr val="000000"/>
                </a:solidFill>
                <a:uFill>
                  <a:solidFill>
                    <a:srgbClr val="FFFFFF"/>
                  </a:solidFill>
                </a:uFill>
                <a:latin typeface="Arial"/>
                <a:ea typeface="+mn-ea"/>
              </a:rPr>
              <a:t>contribuirán</a:t>
            </a:r>
            <a:r>
              <a:rPr lang="en-US" sz="1200" strike="noStrike" spc="-1" dirty="0">
                <a:solidFill>
                  <a:srgbClr val="000000"/>
                </a:solidFill>
                <a:uFill>
                  <a:solidFill>
                    <a:srgbClr val="FFFFFF"/>
                  </a:solidFill>
                </a:uFill>
                <a:latin typeface="Arial"/>
                <a:ea typeface="+mn-ea"/>
              </a:rPr>
              <a:t> con </a:t>
            </a:r>
            <a:r>
              <a:rPr lang="en-US" sz="1200" strike="noStrike" spc="-1" dirty="0" err="1">
                <a:solidFill>
                  <a:srgbClr val="000000"/>
                </a:solidFill>
                <a:uFill>
                  <a:solidFill>
                    <a:srgbClr val="FFFFFF"/>
                  </a:solidFill>
                </a:uFill>
                <a:latin typeface="Arial"/>
                <a:ea typeface="+mn-ea"/>
              </a:rPr>
              <a:t>unos</a:t>
            </a:r>
            <a:r>
              <a:rPr lang="en-US" sz="1200" strike="noStrike" spc="-1" dirty="0">
                <a:solidFill>
                  <a:srgbClr val="000000"/>
                </a:solidFill>
                <a:uFill>
                  <a:solidFill>
                    <a:srgbClr val="FFFFFF"/>
                  </a:solidFill>
                </a:uFill>
                <a:latin typeface="Arial"/>
                <a:ea typeface="+mn-ea"/>
              </a:rPr>
              <a:t> 115 </a:t>
            </a:r>
            <a:r>
              <a:rPr lang="en-US" sz="1200" strike="noStrike" spc="-1" dirty="0" err="1">
                <a:solidFill>
                  <a:srgbClr val="000000"/>
                </a:solidFill>
                <a:uFill>
                  <a:solidFill>
                    <a:srgbClr val="FFFFFF"/>
                  </a:solidFill>
                </a:uFill>
                <a:latin typeface="Arial"/>
                <a:ea typeface="+mn-ea"/>
              </a:rPr>
              <a:t>millones</a:t>
            </a:r>
            <a:r>
              <a:rPr lang="en-US" sz="1200" strike="noStrike" spc="-1" dirty="0">
                <a:solidFill>
                  <a:srgbClr val="000000"/>
                </a:solidFill>
                <a:uFill>
                  <a:solidFill>
                    <a:srgbClr val="FFFFFF"/>
                  </a:solidFill>
                </a:uFill>
                <a:latin typeface="Arial"/>
                <a:ea typeface="+mn-ea"/>
              </a:rPr>
              <a:t> EUR o el 25 % del </a:t>
            </a:r>
            <a:r>
              <a:rPr lang="en-US" sz="1200" strike="noStrike" spc="-1" dirty="0" err="1">
                <a:solidFill>
                  <a:srgbClr val="000000"/>
                </a:solidFill>
                <a:uFill>
                  <a:solidFill>
                    <a:srgbClr val="FFFFFF"/>
                  </a:solidFill>
                </a:uFill>
                <a:latin typeface="Arial"/>
                <a:ea typeface="+mn-ea"/>
              </a:rPr>
              <a:t>presupuesto</a:t>
            </a:r>
            <a:r>
              <a:rPr lang="en-US" sz="1200" strike="noStrike" spc="-1" dirty="0">
                <a:solidFill>
                  <a:srgbClr val="000000"/>
                </a:solidFill>
                <a:uFill>
                  <a:solidFill>
                    <a:srgbClr val="FFFFFF"/>
                  </a:solidFill>
                </a:uFill>
                <a:latin typeface="Arial"/>
                <a:ea typeface="+mn-ea"/>
              </a:rPr>
              <a:t> de la UE a la </a:t>
            </a:r>
            <a:r>
              <a:rPr lang="en-US" sz="1200" strike="noStrike" spc="-1" dirty="0" err="1">
                <a:solidFill>
                  <a:srgbClr val="000000"/>
                </a:solidFill>
                <a:uFill>
                  <a:solidFill>
                    <a:srgbClr val="FFFFFF"/>
                  </a:solidFill>
                </a:uFill>
                <a:latin typeface="Arial"/>
                <a:ea typeface="+mn-ea"/>
              </a:rPr>
              <a:t>mitigación</a:t>
            </a:r>
            <a:r>
              <a:rPr lang="en-US" sz="1200" strike="noStrike" spc="-1" dirty="0">
                <a:solidFill>
                  <a:srgbClr val="000000"/>
                </a:solidFill>
                <a:uFill>
                  <a:solidFill>
                    <a:srgbClr val="FFFFFF"/>
                  </a:solidFill>
                </a:uFill>
                <a:latin typeface="Arial"/>
                <a:ea typeface="+mn-ea"/>
              </a:rPr>
              <a:t> del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 y la </a:t>
            </a:r>
            <a:r>
              <a:rPr lang="en-US" sz="1200" strike="noStrike" spc="-1" dirty="0" err="1">
                <a:solidFill>
                  <a:srgbClr val="000000"/>
                </a:solidFill>
                <a:uFill>
                  <a:solidFill>
                    <a:srgbClr val="FFFFFF"/>
                  </a:solidFill>
                </a:uFill>
                <a:latin typeface="Arial"/>
                <a:ea typeface="+mn-ea"/>
              </a:rPr>
              <a:t>adaptación</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mismo</a:t>
            </a:r>
            <a:r>
              <a:rPr lang="en-US" sz="1200" strike="noStrike" spc="-1" dirty="0">
                <a:solidFill>
                  <a:srgbClr val="000000"/>
                </a:solidFill>
                <a:uFill>
                  <a:solidFill>
                    <a:srgbClr val="FFFFFF"/>
                  </a:solidFill>
                </a:uFill>
                <a:latin typeface="Arial"/>
                <a:ea typeface="+mn-ea"/>
              </a:rPr>
              <a:t>;</a:t>
            </a:r>
            <a:endParaRPr dirty="0"/>
          </a:p>
          <a:p>
            <a:pPr marL="285840" indent="-285480">
              <a:lnSpc>
                <a:spcPct val="100000"/>
              </a:lnSpc>
              <a:buClr>
                <a:srgbClr val="FFFFFF"/>
              </a:buClr>
              <a:buFont typeface="Arial"/>
              <a:buChar char="•"/>
            </a:pPr>
            <a:r>
              <a:rPr lang="en-US" sz="1200" strike="noStrike" spc="-1" dirty="0" err="1">
                <a:solidFill>
                  <a:srgbClr val="000000"/>
                </a:solidFill>
                <a:uFill>
                  <a:solidFill>
                    <a:srgbClr val="FFFFFF"/>
                  </a:solidFill>
                </a:uFill>
                <a:latin typeface="Arial"/>
                <a:ea typeface="+mn-ea"/>
              </a:rPr>
              <a:t>Existe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también</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programa</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LIFE para los </a:t>
            </a:r>
            <a:r>
              <a:rPr lang="en-US" sz="1200" strike="noStrike" spc="-1" dirty="0" err="1">
                <a:solidFill>
                  <a:srgbClr val="000000"/>
                </a:solidFill>
                <a:uFill>
                  <a:solidFill>
                    <a:srgbClr val="FFFFFF"/>
                  </a:solidFill>
                </a:uFill>
                <a:latin typeface="Arial"/>
                <a:ea typeface="+mn-ea"/>
              </a:rPr>
              <a:t>proyectos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medio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ambiente</a:t>
            </a:r>
            <a:r>
              <a:rPr lang="en-US" sz="1200" strike="noStrike" spc="-1" dirty="0">
                <a:solidFill>
                  <a:srgbClr val="000000"/>
                </a:solidFill>
                <a:uFill>
                  <a:solidFill>
                    <a:srgbClr val="FFFFFF"/>
                  </a:solidFill>
                </a:uFill>
                <a:latin typeface="Arial"/>
                <a:ea typeface="+mn-ea"/>
              </a:rPr>
              <a:t>, con </a:t>
            </a:r>
            <a:r>
              <a:rPr lang="en-US" sz="1200" strike="noStrike" spc="-1" dirty="0" err="1">
                <a:solidFill>
                  <a:srgbClr val="000000"/>
                </a:solidFill>
                <a:uFill>
                  <a:solidFill>
                    <a:srgbClr val="FFFFFF"/>
                  </a:solidFill>
                </a:uFill>
                <a:latin typeface="Arial"/>
                <a:ea typeface="+mn-ea"/>
              </a:rPr>
              <a:t>más</a:t>
            </a:r>
            <a:r>
              <a:rPr lang="en-US" sz="1200" strike="noStrike" spc="-1" dirty="0">
                <a:solidFill>
                  <a:srgbClr val="000000"/>
                </a:solidFill>
                <a:uFill>
                  <a:solidFill>
                    <a:srgbClr val="FFFFFF"/>
                  </a:solidFill>
                </a:uFill>
                <a:latin typeface="Arial"/>
                <a:ea typeface="+mn-ea"/>
              </a:rPr>
              <a:t> de 800 </a:t>
            </a:r>
            <a:r>
              <a:rPr lang="en-US" sz="1200" strike="noStrike" spc="-1" dirty="0" err="1">
                <a:solidFill>
                  <a:srgbClr val="000000"/>
                </a:solidFill>
                <a:uFill>
                  <a:solidFill>
                    <a:srgbClr val="FFFFFF"/>
                  </a:solidFill>
                </a:uFill>
                <a:latin typeface="Arial"/>
                <a:ea typeface="+mn-ea"/>
              </a:rPr>
              <a:t>millones</a:t>
            </a:r>
            <a:r>
              <a:rPr lang="en-US" sz="1200" strike="noStrike" spc="-1" dirty="0">
                <a:solidFill>
                  <a:srgbClr val="000000"/>
                </a:solidFill>
                <a:uFill>
                  <a:solidFill>
                    <a:srgbClr val="FFFFFF"/>
                  </a:solidFill>
                </a:uFill>
                <a:latin typeface="Arial"/>
                <a:ea typeface="+mn-ea"/>
              </a:rPr>
              <a:t> EUR </a:t>
            </a:r>
            <a:r>
              <a:rPr lang="en-US" sz="1200" strike="noStrike" spc="-1" dirty="0" err="1">
                <a:solidFill>
                  <a:srgbClr val="000000"/>
                </a:solidFill>
                <a:uFill>
                  <a:solidFill>
                    <a:srgbClr val="FFFFFF"/>
                  </a:solidFill>
                </a:uFill>
                <a:latin typeface="Arial"/>
                <a:ea typeface="+mn-ea"/>
              </a:rPr>
              <a:t>destinados</a:t>
            </a:r>
            <a:r>
              <a:rPr lang="en-US" sz="1200" strike="noStrike" spc="-1" dirty="0">
                <a:solidFill>
                  <a:srgbClr val="000000"/>
                </a:solidFill>
                <a:uFill>
                  <a:solidFill>
                    <a:srgbClr val="FFFFFF"/>
                  </a:solidFill>
                </a:uFill>
                <a:latin typeface="Arial"/>
                <a:ea typeface="+mn-ea"/>
              </a:rPr>
              <a:t> a la </a:t>
            </a:r>
            <a:r>
              <a:rPr lang="en-US" sz="1200" strike="noStrike" spc="-1" dirty="0" err="1">
                <a:solidFill>
                  <a:srgbClr val="000000"/>
                </a:solidFill>
                <a:uFill>
                  <a:solidFill>
                    <a:srgbClr val="FFFFFF"/>
                  </a:solidFill>
                </a:uFill>
                <a:latin typeface="Arial"/>
                <a:ea typeface="+mn-ea"/>
              </a:rPr>
              <a:t>lucha</a:t>
            </a:r>
            <a:r>
              <a:rPr lang="en-US" sz="1200" strike="noStrike" spc="-1" dirty="0">
                <a:solidFill>
                  <a:srgbClr val="000000"/>
                </a:solidFill>
                <a:uFill>
                  <a:solidFill>
                    <a:srgbClr val="FFFFFF"/>
                  </a:solidFill>
                </a:uFill>
                <a:latin typeface="Arial"/>
                <a:ea typeface="+mn-ea"/>
              </a:rPr>
              <a:t> contra el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 Vida </a:t>
            </a:r>
            <a:r>
              <a:rPr lang="en-US" sz="1200" strike="noStrike" spc="-1" dirty="0" err="1">
                <a:solidFill>
                  <a:srgbClr val="000000"/>
                </a:solidFill>
                <a:uFill>
                  <a:solidFill>
                    <a:srgbClr val="FFFFFF"/>
                  </a:solidFill>
                </a:uFill>
                <a:latin typeface="Arial"/>
                <a:ea typeface="+mn-ea"/>
              </a:rPr>
              <a:t>movilizará</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una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adicional</a:t>
            </a:r>
            <a:r>
              <a:rPr lang="en-US" sz="1200" strike="noStrike" spc="-1" dirty="0">
                <a:solidFill>
                  <a:srgbClr val="000000"/>
                </a:solidFill>
                <a:uFill>
                  <a:solidFill>
                    <a:srgbClr val="FFFFFF"/>
                  </a:solidFill>
                </a:uFill>
                <a:latin typeface="Arial"/>
                <a:ea typeface="+mn-ea"/>
              </a:rPr>
              <a:t> a </a:t>
            </a:r>
            <a:r>
              <a:rPr lang="en-US" sz="1200" strike="noStrike" spc="-1" dirty="0" err="1">
                <a:solidFill>
                  <a:srgbClr val="000000"/>
                </a:solidFill>
                <a:uFill>
                  <a:solidFill>
                    <a:srgbClr val="FFFFFF"/>
                  </a:solidFill>
                </a:uFill>
                <a:latin typeface="Arial"/>
                <a:ea typeface="+mn-ea"/>
              </a:rPr>
              <a:t>través</a:t>
            </a:r>
            <a:r>
              <a:rPr lang="en-US" sz="1200" strike="noStrike" spc="-1" dirty="0">
                <a:solidFill>
                  <a:srgbClr val="000000"/>
                </a:solidFill>
                <a:uFill>
                  <a:solidFill>
                    <a:srgbClr val="FFFFFF"/>
                  </a:solidFill>
                </a:uFill>
                <a:latin typeface="Arial"/>
                <a:ea typeface="+mn-ea"/>
              </a:rPr>
              <a:t> de dos </a:t>
            </a:r>
            <a:r>
              <a:rPr lang="en-US" sz="1200" strike="noStrike" spc="-1" dirty="0" err="1">
                <a:solidFill>
                  <a:srgbClr val="000000"/>
                </a:solidFill>
                <a:uFill>
                  <a:solidFill>
                    <a:srgbClr val="FFFFFF"/>
                  </a:solidFill>
                </a:uFill>
                <a:latin typeface="Arial"/>
                <a:ea typeface="+mn-ea"/>
              </a:rPr>
              <a:t>instrumentos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financieros</a:t>
            </a:r>
            <a:r>
              <a:rPr lang="en-US" sz="1200" strike="noStrike" spc="-1" dirty="0">
                <a:solidFill>
                  <a:srgbClr val="000000"/>
                </a:solidFill>
                <a:uFill>
                  <a:solidFill>
                    <a:srgbClr val="FFFFFF"/>
                  </a:solidFill>
                </a:uFill>
                <a:latin typeface="Arial"/>
                <a:ea typeface="+mn-ea"/>
              </a:rPr>
              <a:t>: el </a:t>
            </a:r>
            <a:r>
              <a:rPr lang="en-US" sz="1200" strike="noStrike" spc="-1" dirty="0" err="1">
                <a:solidFill>
                  <a:srgbClr val="000000"/>
                </a:solidFill>
                <a:uFill>
                  <a:solidFill>
                    <a:srgbClr val="FFFFFF"/>
                  </a:solidFill>
                </a:uFill>
                <a:latin typeface="Arial"/>
                <a:ea typeface="+mn-ea"/>
              </a:rPr>
              <a:t>Mecanismo</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del capital natural (MFCN) y de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privada</a:t>
            </a:r>
            <a:r>
              <a:rPr lang="en-US" sz="1200" strike="noStrike" spc="-1" dirty="0">
                <a:solidFill>
                  <a:srgbClr val="000000"/>
                </a:solidFill>
                <a:uFill>
                  <a:solidFill>
                    <a:srgbClr val="FFFFFF"/>
                  </a:solidFill>
                </a:uFill>
                <a:latin typeface="Arial"/>
                <a:ea typeface="+mn-ea"/>
              </a:rPr>
              <a:t> para la </a:t>
            </a:r>
            <a:r>
              <a:rPr lang="en-US" sz="1200" strike="noStrike" spc="-1" dirty="0" err="1">
                <a:solidFill>
                  <a:srgbClr val="000000"/>
                </a:solidFill>
                <a:uFill>
                  <a:solidFill>
                    <a:srgbClr val="FFFFFF"/>
                  </a:solidFill>
                </a:uFill>
                <a:latin typeface="Arial"/>
                <a:ea typeface="+mn-ea"/>
              </a:rPr>
              <a:t>eficiencia</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energética</a:t>
            </a:r>
            <a:r>
              <a:rPr lang="en-US" sz="1200" strike="noStrike" spc="-1" dirty="0">
                <a:solidFill>
                  <a:srgbClr val="000000"/>
                </a:solidFill>
                <a:uFill>
                  <a:solidFill>
                    <a:srgbClr val="FFFFFF"/>
                  </a:solidFill>
                </a:uFill>
                <a:latin typeface="Arial"/>
                <a:ea typeface="+mn-ea"/>
              </a:rPr>
              <a:t> (PF4EE). </a:t>
            </a:r>
            <a:r>
              <a:rPr lang="en-US" sz="1200" strike="noStrike" spc="-1" dirty="0" err="1">
                <a:solidFill>
                  <a:srgbClr val="000000"/>
                </a:solidFill>
                <a:uFill>
                  <a:solidFill>
                    <a:srgbClr val="FFFFFF"/>
                  </a:solidFill>
                </a:uFill>
                <a:latin typeface="Arial"/>
                <a:ea typeface="+mn-ea"/>
              </a:rPr>
              <a:t>Combinar</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estos</a:t>
            </a:r>
            <a:r>
              <a:rPr lang="en-US" sz="1200" strike="noStrike" spc="-1" dirty="0">
                <a:solidFill>
                  <a:srgbClr val="000000"/>
                </a:solidFill>
                <a:uFill>
                  <a:solidFill>
                    <a:srgbClr val="FFFFFF"/>
                  </a:solidFill>
                </a:uFill>
                <a:latin typeface="Arial"/>
                <a:ea typeface="+mn-ea"/>
              </a:rPr>
              <a:t> dos </a:t>
            </a:r>
            <a:r>
              <a:rPr lang="en-US" sz="1200" strike="noStrike" spc="-1" dirty="0" err="1">
                <a:solidFill>
                  <a:srgbClr val="000000"/>
                </a:solidFill>
                <a:uFill>
                  <a:solidFill>
                    <a:srgbClr val="FFFFFF"/>
                  </a:solidFill>
                </a:uFill>
                <a:latin typeface="Arial"/>
                <a:ea typeface="+mn-ea"/>
              </a:rPr>
              <a:t>instrumentos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del Banco </a:t>
            </a:r>
            <a:r>
              <a:rPr lang="en-US" sz="1200" strike="noStrike" spc="-1" dirty="0" err="1">
                <a:solidFill>
                  <a:srgbClr val="000000"/>
                </a:solidFill>
                <a:uFill>
                  <a:solidFill>
                    <a:srgbClr val="FFFFFF"/>
                  </a:solidFill>
                </a:uFill>
                <a:latin typeface="Arial"/>
                <a:ea typeface="+mn-ea"/>
              </a:rPr>
              <a:t>Europeo</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Inversiones</a:t>
            </a:r>
            <a:r>
              <a:rPr lang="en-US" sz="1200" strike="noStrike" spc="-1" dirty="0">
                <a:solidFill>
                  <a:srgbClr val="000000"/>
                </a:solidFill>
                <a:uFill>
                  <a:solidFill>
                    <a:srgbClr val="FFFFFF"/>
                  </a:solidFill>
                </a:uFill>
                <a:latin typeface="Arial"/>
                <a:ea typeface="+mn-ea"/>
              </a:rPr>
              <a:t> y de los </a:t>
            </a:r>
            <a:r>
              <a:rPr lang="en-US" sz="1200" strike="noStrike" spc="-1" dirty="0" err="1">
                <a:solidFill>
                  <a:srgbClr val="000000"/>
                </a:solidFill>
                <a:uFill>
                  <a:solidFill>
                    <a:srgbClr val="FFFFFF"/>
                  </a:solidFill>
                </a:uFill>
                <a:latin typeface="Arial"/>
                <a:ea typeface="+mn-ea"/>
              </a:rPr>
              <a:t>fondos</a:t>
            </a:r>
            <a:r>
              <a:rPr lang="en-US" sz="1200" strike="noStrike" spc="-1" dirty="0">
                <a:solidFill>
                  <a:srgbClr val="000000"/>
                </a:solidFill>
                <a:uFill>
                  <a:solidFill>
                    <a:srgbClr val="FFFFFF"/>
                  </a:solidFill>
                </a:uFill>
                <a:latin typeface="Arial"/>
                <a:ea typeface="+mn-ea"/>
              </a:rPr>
              <a:t> del </a:t>
            </a:r>
            <a:r>
              <a:rPr lang="en-US" sz="1200" strike="noStrike" spc="-1" dirty="0" err="1">
                <a:solidFill>
                  <a:srgbClr val="000000"/>
                </a:solidFill>
                <a:uFill>
                  <a:solidFill>
                    <a:srgbClr val="FFFFFF"/>
                  </a:solidFill>
                </a:uFill>
                <a:latin typeface="Arial"/>
                <a:ea typeface="+mn-ea"/>
              </a:rPr>
              <a:t>programa</a:t>
            </a:r>
            <a:r>
              <a:rPr lang="en-US" sz="1200" strike="noStrike" spc="-1" dirty="0">
                <a:solidFill>
                  <a:srgbClr val="000000"/>
                </a:solidFill>
                <a:uFill>
                  <a:solidFill>
                    <a:srgbClr val="FFFFFF"/>
                  </a:solidFill>
                </a:uFill>
                <a:latin typeface="Arial"/>
                <a:ea typeface="+mn-ea"/>
              </a:rPr>
              <a:t> LIFE.</a:t>
            </a:r>
            <a:endParaRPr dirty="0"/>
          </a:p>
          <a:p>
            <a:pPr marL="285840" indent="-285480">
              <a:lnSpc>
                <a:spcPct val="100000"/>
              </a:lnSpc>
              <a:buClr>
                <a:srgbClr val="FFFFFF"/>
              </a:buClr>
              <a:buFont typeface="Arial"/>
              <a:buChar char="•"/>
            </a:pPr>
            <a:r>
              <a:rPr lang="en-US" sz="1200" strike="noStrike" spc="-1" dirty="0">
                <a:solidFill>
                  <a:srgbClr val="000000"/>
                </a:solidFill>
                <a:uFill>
                  <a:solidFill>
                    <a:srgbClr val="FFFFFF"/>
                  </a:solidFill>
                </a:uFill>
                <a:latin typeface="Arial"/>
                <a:ea typeface="+mn-ea"/>
              </a:rPr>
              <a:t>El </a:t>
            </a:r>
            <a:r>
              <a:rPr lang="en-US" sz="1200" strike="noStrike" spc="-1" dirty="0" err="1">
                <a:solidFill>
                  <a:srgbClr val="000000"/>
                </a:solidFill>
                <a:uFill>
                  <a:solidFill>
                    <a:srgbClr val="FFFFFF"/>
                  </a:solidFill>
                </a:uFill>
                <a:latin typeface="Arial"/>
                <a:ea typeface="+mn-ea"/>
              </a:rPr>
              <a:t>programa</a:t>
            </a:r>
            <a:r>
              <a:rPr lang="en-US" sz="1200" strike="noStrike" spc="-1" dirty="0">
                <a:solidFill>
                  <a:srgbClr val="000000"/>
                </a:solidFill>
                <a:uFill>
                  <a:solidFill>
                    <a:srgbClr val="FFFFFF"/>
                  </a:solidFill>
                </a:uFill>
                <a:latin typeface="Arial"/>
                <a:ea typeface="+mn-ea"/>
              </a:rPr>
              <a:t> Horizonte 2020 </a:t>
            </a:r>
            <a:r>
              <a:rPr lang="en-US" sz="1200" strike="noStrike" spc="-1" dirty="0" err="1">
                <a:solidFill>
                  <a:srgbClr val="000000"/>
                </a:solidFill>
                <a:uFill>
                  <a:solidFill>
                    <a:srgbClr val="FFFFFF"/>
                  </a:solidFill>
                </a:uFill>
                <a:latin typeface="Arial"/>
                <a:ea typeface="+mn-ea"/>
              </a:rPr>
              <a:t>dedica</a:t>
            </a:r>
            <a:r>
              <a:rPr lang="en-US" sz="1200" strike="noStrike" spc="-1" dirty="0">
                <a:solidFill>
                  <a:srgbClr val="000000"/>
                </a:solidFill>
                <a:uFill>
                  <a:solidFill>
                    <a:srgbClr val="FFFFFF"/>
                  </a:solidFill>
                </a:uFill>
                <a:latin typeface="Arial"/>
                <a:ea typeface="+mn-ea"/>
              </a:rPr>
              <a:t> el 35 % de </a:t>
            </a:r>
            <a:r>
              <a:rPr lang="en-US" sz="1200" strike="noStrike" spc="-1" dirty="0" err="1">
                <a:solidFill>
                  <a:srgbClr val="000000"/>
                </a:solidFill>
                <a:uFill>
                  <a:solidFill>
                    <a:srgbClr val="FFFFFF"/>
                  </a:solidFill>
                </a:uFill>
                <a:latin typeface="Arial"/>
                <a:ea typeface="+mn-ea"/>
              </a:rPr>
              <a:t>sus</a:t>
            </a:r>
            <a:r>
              <a:rPr lang="en-US" sz="1200" strike="noStrike" spc="-1" dirty="0">
                <a:solidFill>
                  <a:srgbClr val="000000"/>
                </a:solidFill>
                <a:uFill>
                  <a:solidFill>
                    <a:srgbClr val="FFFFFF"/>
                  </a:solidFill>
                </a:uFill>
                <a:latin typeface="Arial"/>
                <a:ea typeface="+mn-ea"/>
              </a:rPr>
              <a:t> 70 </a:t>
            </a:r>
            <a:r>
              <a:rPr lang="en-US" sz="1200" strike="noStrike" spc="-1" dirty="0" err="1">
                <a:solidFill>
                  <a:srgbClr val="000000"/>
                </a:solidFill>
                <a:uFill>
                  <a:solidFill>
                    <a:srgbClr val="FFFFFF"/>
                  </a:solidFill>
                </a:uFill>
                <a:latin typeface="Arial"/>
                <a:ea typeface="+mn-ea"/>
              </a:rPr>
              <a:t>millones</a:t>
            </a:r>
            <a:r>
              <a:rPr lang="en-US" sz="1200" strike="noStrike" spc="-1" dirty="0">
                <a:solidFill>
                  <a:srgbClr val="000000"/>
                </a:solidFill>
                <a:uFill>
                  <a:solidFill>
                    <a:srgbClr val="FFFFFF"/>
                  </a:solidFill>
                </a:uFill>
                <a:latin typeface="Arial"/>
                <a:ea typeface="+mn-ea"/>
              </a:rPr>
              <a:t> de euros a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actividades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relacionadas</a:t>
            </a:r>
            <a:r>
              <a:rPr lang="en-US" sz="1200" strike="noStrike" spc="-1" dirty="0">
                <a:solidFill>
                  <a:srgbClr val="000000"/>
                </a:solidFill>
                <a:uFill>
                  <a:solidFill>
                    <a:srgbClr val="FFFFFF"/>
                  </a:solidFill>
                </a:uFill>
                <a:latin typeface="Arial"/>
                <a:ea typeface="+mn-ea"/>
              </a:rPr>
              <a:t> con el </a:t>
            </a:r>
            <a:r>
              <a:rPr lang="en-US" sz="1200" strike="noStrike" spc="-1" dirty="0" err="1">
                <a:solidFill>
                  <a:srgbClr val="000000"/>
                </a:solidFill>
                <a:uFill>
                  <a:solidFill>
                    <a:srgbClr val="FFFFFF"/>
                  </a:solidFill>
                </a:uFill>
                <a:latin typeface="Arial"/>
                <a:ea typeface="+mn-ea"/>
              </a:rPr>
              <a:t>clima</a:t>
            </a:r>
            <a:r>
              <a:rPr lang="en-US" sz="1200" strike="noStrike" spc="-1" dirty="0">
                <a:solidFill>
                  <a:srgbClr val="000000"/>
                </a:solidFill>
                <a:uFill>
                  <a:solidFill>
                    <a:srgbClr val="FFFFFF"/>
                  </a:solidFill>
                </a:uFill>
                <a:latin typeface="Arial"/>
                <a:ea typeface="+mn-ea"/>
              </a:rPr>
              <a:t>.</a:t>
            </a:r>
            <a:endParaRPr dirty="0"/>
          </a:p>
          <a:p>
            <a:pPr>
              <a:lnSpc>
                <a:spcPct val="100000"/>
              </a:lnSpc>
            </a:pPr>
            <a:r>
              <a:rPr lang="en-US" sz="1200" strike="noStrike" spc="-1" dirty="0">
                <a:solidFill>
                  <a:srgbClr val="000000"/>
                </a:solidFill>
                <a:uFill>
                  <a:solidFill>
                    <a:srgbClr val="FFFFFF"/>
                  </a:solidFill>
                </a:uFill>
                <a:latin typeface="Arial"/>
                <a:ea typeface="+mn-ea"/>
              </a:rPr>
              <a:t>La UE, </a:t>
            </a:r>
            <a:r>
              <a:rPr lang="en-US" sz="1200" strike="noStrike" spc="-1" dirty="0" err="1">
                <a:solidFill>
                  <a:srgbClr val="000000"/>
                </a:solidFill>
                <a:uFill>
                  <a:solidFill>
                    <a:srgbClr val="FFFFFF"/>
                  </a:solidFill>
                </a:uFill>
                <a:latin typeface="Arial"/>
                <a:ea typeface="+mn-ea"/>
              </a:rPr>
              <a:t>como</a:t>
            </a:r>
            <a:r>
              <a:rPr lang="en-US" sz="1200" strike="noStrike" spc="-1" dirty="0">
                <a:solidFill>
                  <a:srgbClr val="000000"/>
                </a:solidFill>
                <a:uFill>
                  <a:solidFill>
                    <a:srgbClr val="FFFFFF"/>
                  </a:solidFill>
                </a:uFill>
                <a:latin typeface="Arial"/>
                <a:ea typeface="+mn-ea"/>
              </a:rPr>
              <a:t> principal </a:t>
            </a:r>
            <a:r>
              <a:rPr lang="en-US" sz="1200" strike="noStrike" spc="-1" dirty="0" err="1">
                <a:solidFill>
                  <a:srgbClr val="000000"/>
                </a:solidFill>
                <a:uFill>
                  <a:solidFill>
                    <a:srgbClr val="FFFFFF"/>
                  </a:solidFill>
                </a:uFill>
                <a:latin typeface="Arial"/>
                <a:ea typeface="+mn-ea"/>
              </a:rPr>
              <a:t>donante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mundial</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ayuda</a:t>
            </a:r>
            <a:r>
              <a:rPr lang="en-US" sz="1200" strike="noStrike" spc="-1" dirty="0">
                <a:solidFill>
                  <a:srgbClr val="000000"/>
                </a:solidFill>
                <a:uFill>
                  <a:solidFill>
                    <a:srgbClr val="FFFFFF"/>
                  </a:solidFill>
                </a:uFill>
                <a:latin typeface="Arial"/>
                <a:ea typeface="+mn-ea"/>
              </a:rPr>
              <a:t> al </a:t>
            </a:r>
            <a:r>
              <a:rPr lang="en-US" sz="1200" strike="noStrike" spc="-1" dirty="0" err="1">
                <a:solidFill>
                  <a:srgbClr val="000000"/>
                </a:solidFill>
                <a:uFill>
                  <a:solidFill>
                    <a:srgbClr val="FFFFFF"/>
                  </a:solidFill>
                </a:uFill>
                <a:latin typeface="Arial"/>
                <a:ea typeface="+mn-ea"/>
              </a:rPr>
              <a:t>desarrollo</a:t>
            </a:r>
            <a:r>
              <a:rPr lang="en-US" sz="1200" strike="noStrike" spc="-1" dirty="0">
                <a:solidFill>
                  <a:srgbClr val="000000"/>
                </a:solidFill>
                <a:uFill>
                  <a:solidFill>
                    <a:srgbClr val="FFFFFF"/>
                  </a:solidFill>
                </a:uFill>
                <a:latin typeface="Arial"/>
                <a:ea typeface="+mn-ea"/>
              </a:rPr>
              <a:t> — </a:t>
            </a:r>
            <a:r>
              <a:rPr lang="en-US" sz="1200" strike="noStrike" spc="-1" dirty="0" err="1">
                <a:solidFill>
                  <a:srgbClr val="000000"/>
                </a:solidFill>
                <a:uFill>
                  <a:solidFill>
                    <a:srgbClr val="FFFFFF"/>
                  </a:solidFill>
                </a:uFill>
                <a:latin typeface="Arial"/>
                <a:ea typeface="+mn-ea"/>
              </a:rPr>
              <a:t>también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trabaja</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aumentar</a:t>
            </a:r>
            <a:r>
              <a:rPr lang="en-US" sz="1200" strike="noStrike" spc="-1" dirty="0">
                <a:solidFill>
                  <a:srgbClr val="000000"/>
                </a:solidFill>
                <a:uFill>
                  <a:solidFill>
                    <a:srgbClr val="FFFFFF"/>
                  </a:solidFill>
                </a:uFill>
                <a:latin typeface="Arial"/>
                <a:ea typeface="+mn-ea"/>
              </a:rPr>
              <a:t> la </a:t>
            </a:r>
            <a:r>
              <a:rPr lang="en-US" sz="1200" strike="noStrike" spc="-1" dirty="0" err="1">
                <a:solidFill>
                  <a:srgbClr val="000000"/>
                </a:solidFill>
                <a:uFill>
                  <a:solidFill>
                    <a:srgbClr val="FFFFFF"/>
                  </a:solidFill>
                </a:uFill>
                <a:latin typeface="Arial"/>
                <a:ea typeface="+mn-ea"/>
              </a:rPr>
              <a:t>financiación</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pública</a:t>
            </a:r>
            <a:r>
              <a:rPr lang="en-US" sz="1200" strike="noStrike" spc="-1" dirty="0">
                <a:solidFill>
                  <a:srgbClr val="000000"/>
                </a:solidFill>
                <a:uFill>
                  <a:solidFill>
                    <a:srgbClr val="FFFFFF"/>
                  </a:solidFill>
                </a:uFill>
                <a:latin typeface="Arial"/>
                <a:ea typeface="+mn-ea"/>
              </a:rPr>
              <a:t> y </a:t>
            </a:r>
            <a:r>
              <a:rPr lang="en-US" sz="1200" strike="noStrike" spc="-1" dirty="0" err="1">
                <a:solidFill>
                  <a:srgbClr val="000000"/>
                </a:solidFill>
                <a:uFill>
                  <a:solidFill>
                    <a:srgbClr val="FFFFFF"/>
                  </a:solidFill>
                </a:uFill>
                <a:latin typeface="Arial"/>
                <a:ea typeface="+mn-ea"/>
              </a:rPr>
              <a:t>privada</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ayudar</a:t>
            </a:r>
            <a:r>
              <a:rPr lang="en-US" sz="1200" strike="noStrike" spc="-1" dirty="0">
                <a:solidFill>
                  <a:srgbClr val="000000"/>
                </a:solidFill>
                <a:uFill>
                  <a:solidFill>
                    <a:srgbClr val="FFFFFF"/>
                  </a:solidFill>
                </a:uFill>
                <a:latin typeface="Arial"/>
                <a:ea typeface="+mn-ea"/>
              </a:rPr>
              <a:t> a la </a:t>
            </a:r>
            <a:r>
              <a:rPr lang="en-US" sz="1200" strike="noStrike" spc="-1" dirty="0" err="1">
                <a:solidFill>
                  <a:srgbClr val="000000"/>
                </a:solidFill>
                <a:uFill>
                  <a:solidFill>
                    <a:srgbClr val="FFFFFF"/>
                  </a:solidFill>
                </a:uFill>
                <a:latin typeface="Arial"/>
                <a:ea typeface="+mn-ea"/>
              </a:rPr>
              <a:t>aplicación</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París</a:t>
            </a:r>
            <a:r>
              <a:rPr lang="en-US" sz="1200" strike="noStrike" spc="-1" dirty="0">
                <a:solidFill>
                  <a:srgbClr val="000000"/>
                </a:solidFill>
                <a:uFill>
                  <a:solidFill>
                    <a:srgbClr val="FFFFFF"/>
                  </a:solidFill>
                </a:uFill>
                <a:latin typeface="Arial"/>
                <a:ea typeface="+mn-ea"/>
              </a:rPr>
              <a:t> los </a:t>
            </a:r>
            <a:r>
              <a:rPr lang="en-US" sz="1200" strike="noStrike" spc="-1" dirty="0" err="1">
                <a:solidFill>
                  <a:srgbClr val="000000"/>
                </a:solidFill>
                <a:uFill>
                  <a:solidFill>
                    <a:srgbClr val="FFFFFF"/>
                  </a:solidFill>
                </a:uFill>
                <a:latin typeface="Arial"/>
                <a:ea typeface="+mn-ea"/>
              </a:rPr>
              <a:t>esfuerzos</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sus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países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socios</a:t>
            </a:r>
            <a:r>
              <a:rPr lang="en-US" sz="1200" strike="noStrike" spc="-1" dirty="0">
                <a:solidFill>
                  <a:srgbClr val="000000"/>
                </a:solidFill>
                <a:uFill>
                  <a:solidFill>
                    <a:srgbClr val="FFFFFF"/>
                  </a:solidFill>
                </a:uFill>
                <a:latin typeface="Arial"/>
                <a:ea typeface="+mn-ea"/>
              </a:rPr>
              <a:t> en el </a:t>
            </a:r>
            <a:r>
              <a:rPr lang="en-US" sz="1200" strike="noStrike" spc="-1" dirty="0" err="1">
                <a:solidFill>
                  <a:srgbClr val="000000"/>
                </a:solidFill>
                <a:uFill>
                  <a:solidFill>
                    <a:srgbClr val="FFFFFF"/>
                  </a:solidFill>
                </a:uFill>
                <a:latin typeface="Arial"/>
                <a:ea typeface="+mn-ea"/>
              </a:rPr>
              <a:t>mundo</a:t>
            </a:r>
            <a:r>
              <a:rPr lang="en-US" sz="1200" strike="noStrike" spc="-1" dirty="0">
                <a:solidFill>
                  <a:srgbClr val="000000"/>
                </a:solidFill>
                <a:uFill>
                  <a:solidFill>
                    <a:srgbClr val="FFFFFF"/>
                  </a:solidFill>
                </a:uFill>
                <a:latin typeface="Arial"/>
                <a:ea typeface="+mn-ea"/>
              </a:rPr>
              <a:t> en </a:t>
            </a:r>
            <a:r>
              <a:rPr lang="en-US" sz="1200" strike="noStrike" spc="-1" dirty="0" err="1">
                <a:solidFill>
                  <a:srgbClr val="000000"/>
                </a:solidFill>
                <a:uFill>
                  <a:solidFill>
                    <a:srgbClr val="FFFFFF"/>
                  </a:solidFill>
                </a:uFill>
                <a:latin typeface="Arial"/>
                <a:ea typeface="+mn-ea"/>
              </a:rPr>
              <a:t>desarrollo</a:t>
            </a:r>
            <a:r>
              <a:rPr lang="en-US" sz="1200" strike="noStrike" spc="-1" dirty="0">
                <a:solidFill>
                  <a:srgbClr val="000000"/>
                </a:solidFill>
                <a:uFill>
                  <a:solidFill>
                    <a:srgbClr val="FFFFFF"/>
                  </a:solidFill>
                </a:uFill>
                <a:latin typeface="Arial"/>
                <a:ea typeface="+mn-ea"/>
              </a:rPr>
              <a:t>. La </a:t>
            </a:r>
            <a:r>
              <a:rPr lang="en-US" sz="1200" strike="noStrike" spc="-1" dirty="0" err="1">
                <a:solidFill>
                  <a:srgbClr val="000000"/>
                </a:solidFill>
                <a:uFill>
                  <a:solidFill>
                    <a:srgbClr val="FFFFFF"/>
                  </a:solidFill>
                </a:uFill>
                <a:latin typeface="Arial"/>
                <a:ea typeface="+mn-ea"/>
              </a:rPr>
              <a:t>Comisión</a:t>
            </a:r>
            <a:r>
              <a:rPr lang="en-US" sz="1200" strike="noStrike" spc="-1" dirty="0">
                <a:solidFill>
                  <a:srgbClr val="000000"/>
                </a:solidFill>
                <a:uFill>
                  <a:solidFill>
                    <a:srgbClr val="FFFFFF"/>
                  </a:solidFill>
                </a:uFill>
                <a:latin typeface="Arial"/>
                <a:ea typeface="+mn-ea"/>
              </a:rPr>
              <a:t> ha </a:t>
            </a:r>
            <a:r>
              <a:rPr lang="en-US" sz="1200" strike="noStrike" spc="-1" dirty="0" err="1">
                <a:solidFill>
                  <a:srgbClr val="000000"/>
                </a:solidFill>
                <a:uFill>
                  <a:solidFill>
                    <a:srgbClr val="FFFFFF"/>
                  </a:solidFill>
                </a:uFill>
                <a:latin typeface="Arial"/>
                <a:ea typeface="+mn-ea"/>
              </a:rPr>
              <a:t>iniciado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recientemente</a:t>
            </a:r>
            <a:r>
              <a:rPr lang="en-US" sz="1200" strike="noStrike" spc="-1" dirty="0">
                <a:solidFill>
                  <a:srgbClr val="000000"/>
                </a:solidFill>
                <a:uFill>
                  <a:solidFill>
                    <a:srgbClr val="FFFFFF"/>
                  </a:solidFill>
                </a:uFill>
                <a:latin typeface="Arial"/>
                <a:ea typeface="+mn-ea"/>
              </a:rPr>
              <a:t> un </a:t>
            </a:r>
            <a:r>
              <a:rPr lang="en-US" sz="1200" strike="noStrike" spc="-1" dirty="0" err="1">
                <a:solidFill>
                  <a:srgbClr val="000000"/>
                </a:solidFill>
                <a:uFill>
                  <a:solidFill>
                    <a:srgbClr val="FFFFFF"/>
                  </a:solidFill>
                </a:uFill>
                <a:latin typeface="Arial"/>
                <a:ea typeface="+mn-ea"/>
              </a:rPr>
              <a:t>proceso</a:t>
            </a:r>
            <a:r>
              <a:rPr lang="en-US" sz="1200" strike="noStrike" spc="-1" dirty="0">
                <a:solidFill>
                  <a:srgbClr val="000000"/>
                </a:solidFill>
                <a:uFill>
                  <a:solidFill>
                    <a:srgbClr val="FFFFFF"/>
                  </a:solidFill>
                </a:uFill>
                <a:latin typeface="Arial"/>
                <a:ea typeface="+mn-ea"/>
              </a:rPr>
              <a:t> de </a:t>
            </a:r>
            <a:r>
              <a:rPr lang="en-US" sz="1200" strike="noStrike" spc="-1" dirty="0" err="1">
                <a:solidFill>
                  <a:srgbClr val="000000"/>
                </a:solidFill>
                <a:uFill>
                  <a:solidFill>
                    <a:srgbClr val="FFFFFF"/>
                  </a:solidFill>
                </a:uFill>
                <a:latin typeface="Arial"/>
                <a:ea typeface="+mn-ea"/>
              </a:rPr>
              <a:t>revisión</a:t>
            </a:r>
            <a:r>
              <a:rPr lang="en-US" sz="1200" strike="noStrike" spc="-1" dirty="0">
                <a:solidFill>
                  <a:srgbClr val="000000"/>
                </a:solidFill>
                <a:uFill>
                  <a:solidFill>
                    <a:srgbClr val="FFFFFF"/>
                  </a:solidFill>
                </a:uFill>
                <a:latin typeface="Arial"/>
                <a:ea typeface="+mn-ea"/>
              </a:rPr>
              <a:t> para la </a:t>
            </a:r>
            <a:r>
              <a:rPr lang="en-US" sz="1200" strike="noStrike" spc="-1" dirty="0" err="1">
                <a:solidFill>
                  <a:srgbClr val="000000"/>
                </a:solidFill>
                <a:uFill>
                  <a:solidFill>
                    <a:srgbClr val="FFFFFF"/>
                  </a:solidFill>
                </a:uFill>
                <a:latin typeface="Arial"/>
                <a:ea typeface="+mn-ea"/>
              </a:rPr>
              <a:t>revisión</a:t>
            </a:r>
            <a:r>
              <a:rPr lang="en-US" sz="1200" strike="noStrike" spc="-1" dirty="0">
                <a:solidFill>
                  <a:srgbClr val="000000"/>
                </a:solidFill>
                <a:uFill>
                  <a:solidFill>
                    <a:srgbClr val="FFFFFF"/>
                  </a:solidFill>
                </a:uFill>
                <a:latin typeface="Arial"/>
                <a:ea typeface="+mn-ea"/>
              </a:rPr>
              <a:t> del </a:t>
            </a:r>
            <a:r>
              <a:rPr lang="en-US" sz="1200" strike="noStrike" spc="-1" dirty="0" err="1">
                <a:solidFill>
                  <a:srgbClr val="000000"/>
                </a:solidFill>
                <a:uFill>
                  <a:solidFill>
                    <a:srgbClr val="FFFFFF"/>
                  </a:solidFill>
                </a:uFill>
                <a:latin typeface="Arial"/>
                <a:ea typeface="+mn-ea"/>
              </a:rPr>
              <a:t>Consenso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Europeo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sobre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Desarrollo</a:t>
            </a:r>
            <a:r>
              <a:rPr lang="en-US" sz="1200" strike="noStrike" spc="-1" dirty="0">
                <a:solidFill>
                  <a:srgbClr val="000000"/>
                </a:solidFill>
                <a:uFill>
                  <a:solidFill>
                    <a:srgbClr val="FFFFFF"/>
                  </a:solidFill>
                </a:uFill>
                <a:latin typeface="Arial"/>
                <a:ea typeface="+mn-ea"/>
              </a:rPr>
              <a:t> para </a:t>
            </a:r>
            <a:r>
              <a:rPr lang="en-US" sz="1200" strike="noStrike" spc="-1" dirty="0" err="1">
                <a:solidFill>
                  <a:srgbClr val="000000"/>
                </a:solidFill>
                <a:uFill>
                  <a:solidFill>
                    <a:srgbClr val="FFFFFF"/>
                  </a:solidFill>
                </a:uFill>
                <a:latin typeface="Arial"/>
                <a:ea typeface="+mn-ea"/>
              </a:rPr>
              <a:t>tener</a:t>
            </a:r>
            <a:r>
              <a:rPr lang="en-US" sz="1200" strike="noStrike" spc="-1" dirty="0">
                <a:solidFill>
                  <a:srgbClr val="000000"/>
                </a:solidFill>
                <a:uFill>
                  <a:solidFill>
                    <a:srgbClr val="FFFFFF"/>
                  </a:solidFill>
                </a:uFill>
                <a:latin typeface="Arial"/>
                <a:ea typeface="+mn-ea"/>
              </a:rPr>
              <a:t> en </a:t>
            </a:r>
            <a:r>
              <a:rPr lang="en-US" sz="1200" strike="noStrike" spc="-1" dirty="0" err="1">
                <a:solidFill>
                  <a:srgbClr val="000000"/>
                </a:solidFill>
                <a:uFill>
                  <a:solidFill>
                    <a:srgbClr val="FFFFFF"/>
                  </a:solidFill>
                </a:uFill>
                <a:latin typeface="Arial"/>
                <a:ea typeface="+mn-ea"/>
              </a:rPr>
              <a:t>cuenta</a:t>
            </a:r>
            <a:r>
              <a:rPr lang="en-US" sz="1200" strike="noStrike" spc="-1" dirty="0">
                <a:solidFill>
                  <a:srgbClr val="000000"/>
                </a:solidFill>
                <a:uFill>
                  <a:solidFill>
                    <a:srgbClr val="FFFFFF"/>
                  </a:solidFill>
                </a:uFill>
                <a:latin typeface="Arial"/>
                <a:ea typeface="+mn-ea"/>
              </a:rPr>
              <a:t> la Agenda 2030 de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Naciones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Unidas</a:t>
            </a:r>
            <a:r>
              <a:rPr lang="en-US" sz="1200" strike="noStrike" spc="-1" dirty="0">
                <a:solidFill>
                  <a:srgbClr val="000000"/>
                </a:solidFill>
                <a:uFill>
                  <a:solidFill>
                    <a:srgbClr val="FFFFFF"/>
                  </a:solidFill>
                </a:uFill>
                <a:latin typeface="Arial"/>
                <a:ea typeface="+mn-ea"/>
              </a:rPr>
              <a:t> para el </a:t>
            </a:r>
            <a:r>
              <a:rPr lang="en-US" sz="1200" strike="noStrike" spc="-1" dirty="0" err="1">
                <a:solidFill>
                  <a:srgbClr val="000000"/>
                </a:solidFill>
                <a:uFill>
                  <a:solidFill>
                    <a:srgbClr val="FFFFFF"/>
                  </a:solidFill>
                </a:uFill>
                <a:latin typeface="Arial"/>
                <a:ea typeface="+mn-ea"/>
              </a:rPr>
              <a:t>Desarrollo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Sostenible</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incluidos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las</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prioridades</a:t>
            </a:r>
            <a:r>
              <a:rPr lang="en-US" sz="1200" strike="noStrike" spc="-1" dirty="0">
                <a:solidFill>
                  <a:srgbClr val="000000"/>
                </a:solidFill>
                <a:uFill>
                  <a:solidFill>
                    <a:srgbClr val="FFFFFF"/>
                  </a:solidFill>
                </a:uFill>
                <a:latin typeface="Arial"/>
                <a:ea typeface="+mn-ea"/>
              </a:rPr>
              <a:t> de la </a:t>
            </a:r>
            <a:r>
              <a:rPr lang="en-US" sz="1200" strike="noStrike" spc="-1" dirty="0" err="1">
                <a:solidFill>
                  <a:srgbClr val="000000"/>
                </a:solidFill>
                <a:uFill>
                  <a:solidFill>
                    <a:srgbClr val="FFFFFF"/>
                  </a:solidFill>
                </a:uFill>
                <a:latin typeface="Arial"/>
                <a:ea typeface="+mn-ea"/>
              </a:rPr>
              <a:t>lucha</a:t>
            </a:r>
            <a:r>
              <a:rPr lang="en-US" sz="1200" strike="noStrike" spc="-1" dirty="0">
                <a:solidFill>
                  <a:srgbClr val="000000"/>
                </a:solidFill>
                <a:uFill>
                  <a:solidFill>
                    <a:srgbClr val="FFFFFF"/>
                  </a:solidFill>
                </a:uFill>
                <a:latin typeface="Arial"/>
                <a:ea typeface="+mn-ea"/>
              </a:rPr>
              <a:t> contra el </a:t>
            </a:r>
            <a:r>
              <a:rPr lang="en-US" sz="1200" strike="noStrike" spc="-1" dirty="0" err="1">
                <a:solidFill>
                  <a:srgbClr val="000000"/>
                </a:solidFill>
                <a:uFill>
                  <a:solidFill>
                    <a:srgbClr val="FFFFFF"/>
                  </a:solidFill>
                </a:uFill>
                <a:latin typeface="Arial"/>
                <a:ea typeface="+mn-ea"/>
              </a:rPr>
              <a:t>cambio</a:t>
            </a:r>
            <a:r>
              <a:rPr lang="en-US" sz="1200" strike="noStrike" spc="-1" dirty="0">
                <a:solidFill>
                  <a:srgbClr val="000000"/>
                </a:solidFill>
                <a:uFill>
                  <a:solidFill>
                    <a:srgbClr val="FFFFFF"/>
                  </a:solidFill>
                </a:uFill>
                <a:latin typeface="Arial"/>
                <a:ea typeface="+mn-ea"/>
              </a:rPr>
              <a:t> </a:t>
            </a:r>
            <a:r>
              <a:rPr lang="en-US" sz="1200" strike="noStrike" spc="-1" dirty="0" err="1">
                <a:solidFill>
                  <a:srgbClr val="000000"/>
                </a:solidFill>
                <a:uFill>
                  <a:solidFill>
                    <a:srgbClr val="FFFFFF"/>
                  </a:solidFill>
                </a:uFill>
                <a:latin typeface="Arial"/>
                <a:ea typeface="+mn-ea"/>
              </a:rPr>
              <a:t>climático</a:t>
            </a:r>
            <a:r>
              <a:rPr lang="en-US" sz="1200" strike="noStrike" spc="-1" dirty="0">
                <a:solidFill>
                  <a:srgbClr val="000000"/>
                </a:solidFill>
                <a:uFill>
                  <a:solidFill>
                    <a:srgbClr val="FFFFFF"/>
                  </a:solidFill>
                </a:uFill>
                <a:latin typeface="Arial"/>
                <a:ea typeface="+mn-ea"/>
              </a:rPr>
              <a:t>.</a:t>
            </a:r>
            <a:endParaRPr dirty="0"/>
          </a:p>
        </p:txBody>
      </p:sp>
      <p:sp>
        <p:nvSpPr>
          <p:cNvPr id="691"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30D0865A-9C3E-468B-AE5C-A12541DF51FB}" type="slidenum">
              <a:rPr lang="en-US" spc="-1">
                <a:solidFill>
                  <a:srgbClr val="000000"/>
                </a:solidFill>
                <a:uFill>
                  <a:solidFill>
                    <a:srgbClr val="FFFFFF"/>
                  </a:solidFill>
                </a:uFill>
                <a:latin typeface="Arial"/>
                <a:ea typeface="ＭＳ Ｐゴシック"/>
              </a:rPr>
              <a:pPr algn="r" fontAlgn="auto">
                <a:spcBef>
                  <a:spcPts val="0"/>
                </a:spcBef>
                <a:spcAft>
                  <a:spcPts val="0"/>
                </a:spcAft>
              </a:pPr>
              <a:t>19</a:t>
            </a:fld>
            <a:endParaRPr sz="180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163672" y="4459633"/>
            <a:ext cx="6530657" cy="5247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endParaRPr lang="en-GB" altLang="en-US" sz="1000" dirty="0">
              <a:latin typeface="Arial" pitchFamily="34" charset="0"/>
            </a:endParaRPr>
          </a:p>
        </p:txBody>
      </p:sp>
      <p:sp>
        <p:nvSpPr>
          <p:cNvPr id="4" name="Slide Number Placeholder 3"/>
          <p:cNvSpPr>
            <a:spLocks noGrp="1"/>
          </p:cNvSpPr>
          <p:nvPr>
            <p:ph type="sldNum" sz="quarter" idx="5"/>
          </p:nvPr>
        </p:nvSpPr>
        <p:spPr/>
        <p:txBody>
          <a:bodyPr/>
          <a:lstStyle/>
          <a:p>
            <a:pPr>
              <a:defRPr/>
            </a:pPr>
            <a:fld id="{AA948AF2-E6F4-4E2B-9D8B-6F97AFACF2CC}" type="slidenum">
              <a:rPr lang="en-GB" smtClean="0"/>
              <a:pPr>
                <a:defRPr/>
              </a:pPr>
              <a:t>2</a:t>
            </a:fld>
            <a:endParaRPr lang="en-GB" dirty="0"/>
          </a:p>
        </p:txBody>
      </p:sp>
    </p:spTree>
    <p:extLst>
      <p:ext uri="{BB962C8B-B14F-4D97-AF65-F5344CB8AC3E}">
        <p14:creationId xmlns:p14="http://schemas.microsoft.com/office/powerpoint/2010/main" val="79815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PlaceHolder 1"/>
          <p:cNvSpPr>
            <a:spLocks noGrp="1"/>
          </p:cNvSpPr>
          <p:nvPr>
            <p:ph type="body"/>
          </p:nvPr>
        </p:nvSpPr>
        <p:spPr>
          <a:xfrm>
            <a:off x="685349" y="4714920"/>
            <a:ext cx="5486783" cy="4466880"/>
          </a:xfrm>
          <a:prstGeom prst="rect">
            <a:avLst/>
          </a:prstGeom>
        </p:spPr>
        <p:txBody>
          <a:bodyPr/>
          <a:lstStyle/>
          <a:p>
            <a:r>
              <a:rPr lang="en-US" sz="1200" strike="noStrike" spc="-1">
                <a:solidFill>
                  <a:srgbClr val="000000"/>
                </a:solidFill>
                <a:uFill>
                  <a:solidFill>
                    <a:srgbClr val="FFFFFF"/>
                  </a:solidFill>
                </a:uFill>
                <a:latin typeface="Arial"/>
                <a:ea typeface="+mn-ea"/>
              </a:rPr>
              <a:t>El Mecanismo de financiación del capital natural tiene la intención de proporcionar financiación a los promotores de proyectos, tanto directa como indirectamente, a través de intermediarios financieros. La financiación suele oscilar entre 5 millones de euros y 15 millones de euros por proyecto. Podrá cubrir hasta el 75 % de los costes totales del proyecto. La financiación se concede normalmente por un período de hasta 10 años, con la posibilidad de una prórroga de cinco años. El Mecanismo de financiación del capital natural pueden también invertir en fondos de inversión en acciones, la adecuación de las demás contribuciones a la cuota máxima del 33 %.</a:t>
            </a:r>
            <a:endParaRPr/>
          </a:p>
          <a:p>
            <a:endParaRPr/>
          </a:p>
          <a:p>
            <a:r>
              <a:rPr lang="en-US" sz="2000" strike="noStrike" spc="-1">
                <a:solidFill>
                  <a:srgbClr val="000000"/>
                </a:solidFill>
                <a:uFill>
                  <a:solidFill>
                    <a:srgbClr val="FFFFFF"/>
                  </a:solidFill>
                </a:uFill>
                <a:latin typeface="Arial"/>
                <a:ea typeface="+mn-ea"/>
              </a:rPr>
              <a:t>El Mecanismo de financiación del capital natural (MFCN) es un instrumento financiero que combina la financiación del BEI y financiación de la Comisión Europea en el marco del programa LIFE, el instrumento financiero de la UE para el medio ambiente y la acción por el clima.</a:t>
            </a:r>
            <a:endParaRPr/>
          </a:p>
          <a:p>
            <a:r>
              <a:rPr lang="en-US" sz="2000" strike="noStrike" spc="-1">
                <a:solidFill>
                  <a:srgbClr val="000000"/>
                </a:solidFill>
                <a:uFill>
                  <a:solidFill>
                    <a:srgbClr val="FFFFFF"/>
                  </a:solidFill>
                </a:uFill>
                <a:latin typeface="Arial"/>
                <a:ea typeface="+mn-ea"/>
              </a:rPr>
              <a:t>El Mecanismo de financiación del capital natural contribuirán a la consecución de los objetivos establecidos por el programa LIFE, en particular:</a:t>
            </a:r>
            <a:endParaRPr/>
          </a:p>
          <a:p>
            <a:r>
              <a:rPr lang="en-US" sz="2000" strike="noStrike" spc="-1">
                <a:solidFill>
                  <a:srgbClr val="000000"/>
                </a:solidFill>
                <a:uFill>
                  <a:solidFill>
                    <a:srgbClr val="FFFFFF"/>
                  </a:solidFill>
                </a:uFill>
                <a:latin typeface="Arial"/>
                <a:ea typeface="+mn-ea"/>
              </a:rPr>
              <a:t>naturaleza y biodiversidad</a:t>
            </a:r>
            <a:endParaRPr/>
          </a:p>
          <a:p>
            <a:r>
              <a:rPr lang="en-US" sz="2000" strike="noStrike" spc="-1">
                <a:solidFill>
                  <a:srgbClr val="000000"/>
                </a:solidFill>
                <a:uFill>
                  <a:solidFill>
                    <a:srgbClr val="FFFFFF"/>
                  </a:solidFill>
                </a:uFill>
                <a:latin typeface="Arial"/>
                <a:ea typeface="+mn-ea"/>
              </a:rPr>
              <a:t>adaptación al cambio climático</a:t>
            </a:r>
            <a:endParaRPr/>
          </a:p>
          <a:p>
            <a:r>
              <a:rPr lang="en-US" sz="2000" strike="noStrike" spc="-1">
                <a:solidFill>
                  <a:srgbClr val="000000"/>
                </a:solidFill>
                <a:uFill>
                  <a:solidFill>
                    <a:srgbClr val="FFFFFF"/>
                  </a:solidFill>
                </a:uFill>
                <a:latin typeface="Arial"/>
                <a:ea typeface="+mn-ea"/>
              </a:rPr>
              <a:t>El mecanismo estará gestionado por el BEI. Las solicitudes de financiación con cargo al MFCN seguirán el proceso estándar del BEI, tal como se indica en la sección La aplicación de un préstamo. Para todas las solicitudes de financiación, puede ponerse en contacto con el BEI directamente enviando un correo electrónico a NCF_Instrument@eib.org.</a:t>
            </a:r>
            <a:endParaRPr/>
          </a:p>
          <a:p>
            <a:r>
              <a:rPr lang="en-US" sz="2000" b="1" strike="noStrike" spc="-1">
                <a:solidFill>
                  <a:srgbClr val="000000"/>
                </a:solidFill>
                <a:uFill>
                  <a:solidFill>
                    <a:srgbClr val="FFFFFF"/>
                  </a:solidFill>
                </a:uFill>
                <a:latin typeface="Arial"/>
                <a:ea typeface="+mn-ea"/>
              </a:rPr>
              <a:t>El Mecanismo de financiación del capital natural: ¿qué hacer?</a:t>
            </a:r>
            <a:endParaRPr/>
          </a:p>
          <a:p>
            <a:r>
              <a:rPr lang="en-US" sz="2000" strike="noStrike" spc="-1">
                <a:solidFill>
                  <a:srgbClr val="000000"/>
                </a:solidFill>
                <a:uFill>
                  <a:solidFill>
                    <a:srgbClr val="FFFFFF"/>
                  </a:solidFill>
                </a:uFill>
                <a:latin typeface="Arial"/>
                <a:ea typeface="+mn-ea"/>
              </a:rPr>
              <a:t>El Mecanismo de financiación del capital natural financiará proyectos que se centren en la biodiversidad y los servicios ecosistémicos (BES).</a:t>
            </a:r>
            <a:endParaRPr/>
          </a:p>
          <a:p>
            <a:r>
              <a:rPr lang="en-US" sz="2000" strike="noStrike" spc="-1">
                <a:solidFill>
                  <a:srgbClr val="000000"/>
                </a:solidFill>
                <a:uFill>
                  <a:solidFill>
                    <a:srgbClr val="FFFFFF"/>
                  </a:solidFill>
                </a:uFill>
                <a:latin typeface="Arial"/>
                <a:ea typeface="+mn-ea"/>
              </a:rPr>
              <a:t>Los proyectos financiados por el Mecanismo de financiación del capital natural que promuevan la conservación, restauración, gestión y mejora del capital natural en beneficio de la biodiversidad y la adaptación al cambio climático puede. Esto incluye soluciones basadas en el ecosistema a problemas relacionados con la tierra, el suelo, la silvicultura, la agricultura, el agua y los residuos.</a:t>
            </a:r>
            <a:endParaRPr/>
          </a:p>
          <a:p>
            <a:r>
              <a:rPr lang="en-US" sz="2000" strike="noStrike" spc="-1">
                <a:solidFill>
                  <a:srgbClr val="000000"/>
                </a:solidFill>
                <a:uFill>
                  <a:solidFill>
                    <a:srgbClr val="FFFFFF"/>
                  </a:solidFill>
                </a:uFill>
                <a:latin typeface="Arial"/>
                <a:ea typeface="+mn-ea"/>
              </a:rPr>
              <a:t>Ejemplos de proyectos:</a:t>
            </a:r>
            <a:endParaRPr/>
          </a:p>
          <a:p>
            <a:r>
              <a:rPr lang="en-US" sz="2000" strike="noStrike" spc="-1">
                <a:solidFill>
                  <a:srgbClr val="000000"/>
                </a:solidFill>
                <a:uFill>
                  <a:solidFill>
                    <a:srgbClr val="FFFFFF"/>
                  </a:solidFill>
                </a:uFill>
                <a:latin typeface="Arial"/>
                <a:ea typeface="+mn-ea"/>
              </a:rPr>
              <a:t>Infraestructura Verde (por ejemplo, paredes, techos verdes, ecosistemas sistemas de captación de agua de lluvia o reutilización de agua, protección contra las inundaciones y el control de la erosión).</a:t>
            </a:r>
            <a:endParaRPr/>
          </a:p>
          <a:p>
            <a:r>
              <a:rPr lang="en-US" sz="2000" strike="noStrike" spc="-1">
                <a:solidFill>
                  <a:srgbClr val="000000"/>
                </a:solidFill>
                <a:uFill>
                  <a:solidFill>
                    <a:srgbClr val="FFFFFF"/>
                  </a:solidFill>
                </a:uFill>
                <a:latin typeface="Arial"/>
                <a:ea typeface="+mn-ea"/>
              </a:rPr>
              <a:t>El pago por los servicios de los ecosistemas (por ejemplo, programas forestales, a proteger y mejorar la biodiversidad, reducir la contaminación del agua o del suelo).</a:t>
            </a:r>
            <a:endParaRPr/>
          </a:p>
          <a:p>
            <a:r>
              <a:rPr lang="en-US" sz="2000" strike="noStrike" spc="-1">
                <a:solidFill>
                  <a:srgbClr val="000000"/>
                </a:solidFill>
                <a:uFill>
                  <a:solidFill>
                    <a:srgbClr val="FFFFFF"/>
                  </a:solidFill>
                </a:uFill>
                <a:latin typeface="Arial"/>
                <a:ea typeface="+mn-ea"/>
              </a:rPr>
              <a:t>Las compensaciones de biodiversidad/indemnización más allá de los requisitos legales (por ejemplo, piscinas in situ y las compensaciones para los proyectos de compensación).</a:t>
            </a:r>
            <a:endParaRPr/>
          </a:p>
          <a:p>
            <a:r>
              <a:rPr lang="en-US" sz="2000" strike="noStrike" spc="-1">
                <a:solidFill>
                  <a:srgbClr val="000000"/>
                </a:solidFill>
                <a:uFill>
                  <a:solidFill>
                    <a:srgbClr val="FFFFFF"/>
                  </a:solidFill>
                </a:uFill>
                <a:latin typeface="Arial"/>
                <a:ea typeface="+mn-ea"/>
              </a:rPr>
              <a:t>Y que favorezcan la adaptación de las empresas (por ejemplo, la silvicultura sostenible, la agricultura, la acuicultura, el turismo ecológico).</a:t>
            </a:r>
            <a:endParaRPr/>
          </a:p>
          <a:p>
            <a:endParaRPr/>
          </a:p>
        </p:txBody>
      </p:sp>
      <p:sp>
        <p:nvSpPr>
          <p:cNvPr id="693"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989DB1E4-A4E4-48CB-ACA7-43A321CC22C2}" type="slidenum">
              <a:rPr lang="en-US" spc="-1">
                <a:solidFill>
                  <a:srgbClr val="000000"/>
                </a:solidFill>
                <a:uFill>
                  <a:solidFill>
                    <a:srgbClr val="FFFFFF"/>
                  </a:solidFill>
                </a:uFill>
                <a:latin typeface="Arial"/>
              </a:rPr>
              <a:pPr algn="r" fontAlgn="auto">
                <a:spcBef>
                  <a:spcPts val="0"/>
                </a:spcBef>
                <a:spcAft>
                  <a:spcPts val="0"/>
                </a:spcAft>
              </a:pPr>
              <a:t>20</a:t>
            </a:fld>
            <a:endParaRPr sz="1800">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PlaceHolder 1"/>
          <p:cNvSpPr>
            <a:spLocks noGrp="1"/>
          </p:cNvSpPr>
          <p:nvPr>
            <p:ph type="body"/>
          </p:nvPr>
        </p:nvSpPr>
        <p:spPr>
          <a:xfrm>
            <a:off x="685349" y="4714920"/>
            <a:ext cx="5486783" cy="4466880"/>
          </a:xfrm>
          <a:prstGeom prst="rect">
            <a:avLst/>
          </a:prstGeom>
        </p:spPr>
        <p:txBody>
          <a:bodyPr/>
          <a:lstStyle/>
          <a:p>
            <a:endParaRPr/>
          </a:p>
        </p:txBody>
      </p:sp>
      <p:sp>
        <p:nvSpPr>
          <p:cNvPr id="695" name="TextShape 2"/>
          <p:cNvSpPr txBox="1"/>
          <p:nvPr/>
        </p:nvSpPr>
        <p:spPr>
          <a:xfrm>
            <a:off x="3884005" y="9428040"/>
            <a:ext cx="2972023" cy="496440"/>
          </a:xfrm>
          <a:prstGeom prst="rect">
            <a:avLst/>
          </a:prstGeom>
          <a:noFill/>
          <a:ln>
            <a:noFill/>
          </a:ln>
        </p:spPr>
        <p:txBody>
          <a:bodyPr anchor="b"/>
          <a:lstStyle/>
          <a:p>
            <a:pPr algn="r" fontAlgn="auto">
              <a:spcBef>
                <a:spcPts val="0"/>
              </a:spcBef>
              <a:spcAft>
                <a:spcPts val="0"/>
              </a:spcAft>
            </a:pPr>
            <a:fld id="{1338C4C6-7B11-4CC3-9034-FE9E23BEAC12}" type="slidenum">
              <a:rPr lang="en-US" spc="-1">
                <a:solidFill>
                  <a:srgbClr val="000000"/>
                </a:solidFill>
                <a:uFill>
                  <a:solidFill>
                    <a:srgbClr val="FFFFFF"/>
                  </a:solidFill>
                </a:uFill>
                <a:latin typeface="Arial"/>
                <a:ea typeface="ＭＳ Ｐゴシック"/>
              </a:rPr>
              <a:pPr algn="r" fontAlgn="auto">
                <a:spcBef>
                  <a:spcPts val="0"/>
                </a:spcBef>
                <a:spcAft>
                  <a:spcPts val="0"/>
                </a:spcAft>
              </a:pPr>
              <a:t>21</a:t>
            </a:fld>
            <a:endParaRPr sz="1800">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1341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1pPr>
            <a:lvl2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2pPr>
            <a:lvl3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3pPr>
            <a:lvl4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4pPr>
            <a:lvl5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5pPr>
            <a:lvl6pPr marL="2510577"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6pPr>
            <a:lvl7pPr marL="2967045"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7pPr>
            <a:lvl8pPr marL="3423514"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8pPr>
            <a:lvl9pPr marL="3879982"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9pPr>
          </a:lstStyle>
          <a:p>
            <a:pPr eaLnBrk="1" hangingPunct="1">
              <a:spcBef>
                <a:spcPct val="0"/>
              </a:spcBef>
            </a:pPr>
            <a:fld id="{13833E94-4BB1-4353-A74B-BA5F84C66B2E}" type="slidenum">
              <a:rPr lang="en-GB" altLang="en-US" smtClean="0">
                <a:latin typeface="Arial" charset="0"/>
                <a:ea typeface="ＭＳ Ｐゴシック" pitchFamily="34" charset="-128"/>
                <a:cs typeface="Lucida Sans Unicode" pitchFamily="34" charset="0"/>
              </a:rPr>
              <a:pPr eaLnBrk="1" hangingPunct="1">
                <a:spcBef>
                  <a:spcPct val="0"/>
                </a:spcBef>
              </a:pPr>
              <a:t>22</a:t>
            </a:fld>
            <a:endParaRPr lang="en-GB" altLang="en-US" smtClean="0">
              <a:latin typeface="Arial" charset="0"/>
              <a:ea typeface="ＭＳ Ｐゴシック" pitchFamily="34" charset="-128"/>
              <a:cs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s-ES" dirty="0" smtClean="0"/>
              <a:t>El Mecanismo de financiación del capital natural tiene la intención de proporcionar financiación a los promotores de proyectos, tanto directa como indirectamente, a través de intermediarios financieros. La financiación suele oscilar entre 5 millones de euros y 15 millones de euros por proyecto. Podrá cubrir hasta el 75 % de los costes totales del proyecto. La financiación se concede normalmente por un período de hasta 10 años, con la posibilidad de una prórroga de cinco años. El Mecanismo de financiación del capital natural pueden también invertir en fondos de inversión en acciones, la adecuación de las demás contribuciones a la cuota máxima del 33 %.</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r>
              <a:rPr lang="es-ES" dirty="0" smtClean="0"/>
              <a:t>El Mecanismo de financiación del capital natural (MFCN) es un instrumento financiero que combina la financiación del BEI y financiación de la Comisión Europea en el marco del programa LIFE, el instrumento financiero de la UE para el medio ambiente y la acción por el clima.</a:t>
            </a:r>
          </a:p>
          <a:p>
            <a:pPr marL="171450" indent="-171450">
              <a:buFont typeface="Arial" panose="020B0604020202020204" pitchFamily="34" charset="0"/>
              <a:buChar char="•"/>
            </a:pPr>
            <a:r>
              <a:rPr lang="es-ES" dirty="0" smtClean="0"/>
              <a:t>El Mecanismo de financiación del capital natural contribuirán a la consecución de los objetivos establecidos por el programa LIFE, en particular:</a:t>
            </a:r>
          </a:p>
          <a:p>
            <a:pPr marL="171450" indent="-171450">
              <a:buFont typeface="Arial" panose="020B0604020202020204" pitchFamily="34" charset="0"/>
              <a:buChar char="•"/>
            </a:pPr>
            <a:r>
              <a:rPr lang="es-ES" dirty="0" smtClean="0"/>
              <a:t>naturaleza y biodiversidad</a:t>
            </a:r>
          </a:p>
          <a:p>
            <a:pPr marL="171450" indent="-171450">
              <a:buFont typeface="Arial" panose="020B0604020202020204" pitchFamily="34" charset="0"/>
              <a:buChar char="•"/>
            </a:pPr>
            <a:r>
              <a:rPr lang="es-ES" dirty="0" smtClean="0"/>
              <a:t>adaptación al cambio climático</a:t>
            </a:r>
          </a:p>
          <a:p>
            <a:pPr marL="171450" indent="-171450">
              <a:buFont typeface="Arial" panose="020B0604020202020204" pitchFamily="34" charset="0"/>
              <a:buChar char="•"/>
            </a:pPr>
            <a:r>
              <a:rPr lang="es-ES" dirty="0" smtClean="0"/>
              <a:t>El mecanismo estará gestionado por el BEI. Las solicitudes de financiación con cargo al MFCN seguirán el proceso estándar del BEI, tal como se indica en la sección La aplicación de un préstamo. Para todas las solicitudes de financiación, puede ponerse en contacto con el BEI directamente enviando un correo electrónico a NCF_Instrument@eib.org.</a:t>
            </a:r>
          </a:p>
          <a:p>
            <a:pPr marL="171450" indent="-171450">
              <a:buFont typeface="Arial" panose="020B0604020202020204" pitchFamily="34" charset="0"/>
              <a:buChar char="•"/>
            </a:pPr>
            <a:r>
              <a:rPr lang="es-ES" dirty="0" smtClean="0"/>
              <a:t>El Mecanismo de financiación del capital natural: ¿qué hacer?</a:t>
            </a:r>
          </a:p>
          <a:p>
            <a:pPr marL="171450" indent="-171450">
              <a:buFont typeface="Arial" panose="020B0604020202020204" pitchFamily="34" charset="0"/>
              <a:buChar char="•"/>
            </a:pPr>
            <a:r>
              <a:rPr lang="es-ES" dirty="0" smtClean="0"/>
              <a:t>El Mecanismo de financiación del capital natural financiará proyectos que se centren en la biodiversidad y los servicios </a:t>
            </a:r>
            <a:r>
              <a:rPr lang="es-ES" dirty="0" err="1" smtClean="0"/>
              <a:t>ecosistémicos</a:t>
            </a:r>
            <a:r>
              <a:rPr lang="es-ES" dirty="0" smtClean="0"/>
              <a:t> (BES).</a:t>
            </a:r>
          </a:p>
          <a:p>
            <a:pPr marL="171450" indent="-171450">
              <a:buFont typeface="Arial" panose="020B0604020202020204" pitchFamily="34" charset="0"/>
              <a:buChar char="•"/>
            </a:pPr>
            <a:r>
              <a:rPr lang="es-ES" dirty="0" smtClean="0"/>
              <a:t>Los proyectos financiados por el Mecanismo de financiación del capital natural que promuevan la conservación, restauración, gestión y mejora del capital natural en beneficio de la biodiversidad y la adaptación al cambio climático puede. Esto incluye soluciones basadas en el ecosistema a problemas relacionados con la tierra, el suelo, la silvicultura, la agricultura, el agua y los residuos.</a:t>
            </a:r>
          </a:p>
          <a:p>
            <a:pPr marL="171450" indent="-171450">
              <a:buFont typeface="Arial" panose="020B0604020202020204" pitchFamily="34" charset="0"/>
              <a:buChar char="•"/>
            </a:pPr>
            <a:r>
              <a:rPr lang="es-ES" dirty="0" smtClean="0"/>
              <a:t>Ejemplos de proyectos:</a:t>
            </a:r>
          </a:p>
          <a:p>
            <a:pPr marL="171450" indent="-171450">
              <a:buFont typeface="Arial" panose="020B0604020202020204" pitchFamily="34" charset="0"/>
              <a:buChar char="•"/>
            </a:pPr>
            <a:r>
              <a:rPr lang="es-ES" dirty="0" smtClean="0"/>
              <a:t>Infraestructura Verde (por ejemplo, paredes, techos verdes, ecosistemas sistemas de captación de agua de lluvia o reutilización de agua, protección contra las inundaciones y el control de la erosión).</a:t>
            </a:r>
          </a:p>
          <a:p>
            <a:pPr marL="171450" indent="-171450">
              <a:buFont typeface="Arial" panose="020B0604020202020204" pitchFamily="34" charset="0"/>
              <a:buChar char="•"/>
            </a:pPr>
            <a:r>
              <a:rPr lang="es-ES" dirty="0" smtClean="0"/>
              <a:t>El pago por los servicios de los ecosistemas (por ejemplo, programas forestales, a proteger y mejorar la biodiversidad, reducir la contaminación del agua o del suelo).</a:t>
            </a:r>
          </a:p>
          <a:p>
            <a:pPr marL="171450" indent="-171450">
              <a:buFont typeface="Arial" panose="020B0604020202020204" pitchFamily="34" charset="0"/>
              <a:buChar char="•"/>
            </a:pPr>
            <a:r>
              <a:rPr lang="es-ES" dirty="0" smtClean="0"/>
              <a:t>Las compensaciones de biodiversidad/indemnización más allá de los requisitos legales (por ejemplo, piscinas in situ y las compensaciones para los proyectos de compensación).</a:t>
            </a:r>
          </a:p>
          <a:p>
            <a:pPr marL="171450" indent="-171450">
              <a:buFont typeface="Arial" panose="020B0604020202020204" pitchFamily="34" charset="0"/>
              <a:buChar char="•"/>
            </a:pPr>
            <a:r>
              <a:rPr lang="es-ES" dirty="0" smtClean="0"/>
              <a:t>Y que favorezcan la adaptación de las empresas (por ejemplo, la silvicultura sostenible, la agricultura, la acuicultura, el turismo ecológico).</a:t>
            </a:r>
          </a:p>
          <a:p>
            <a:pPr marL="171450" indent="-171450">
              <a:buFont typeface="Arial" panose="020B0604020202020204" pitchFamily="34" charset="0"/>
              <a:buChar char="•"/>
            </a:pPr>
            <a:endParaRPr lang="es-ES" dirty="0" smtClean="0"/>
          </a:p>
        </p:txBody>
      </p:sp>
      <p:sp>
        <p:nvSpPr>
          <p:cNvPr id="1085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1pPr>
            <a:lvl2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2pPr>
            <a:lvl3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3pPr>
            <a:lvl4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4pPr>
            <a:lvl5pPr eaLnBrk="0" hangingPunct="0">
              <a:spcBef>
                <a:spcPct val="30000"/>
              </a:spcBef>
              <a:tabLst>
                <a:tab pos="722742" algn="l"/>
                <a:tab pos="1445484" algn="l"/>
                <a:tab pos="2168225" algn="l"/>
                <a:tab pos="2890967" algn="l"/>
              </a:tabLst>
              <a:defRPr sz="1200">
                <a:solidFill>
                  <a:srgbClr val="000000"/>
                </a:solidFill>
                <a:latin typeface="Times New Roman" pitchFamily="18" charset="0"/>
              </a:defRPr>
            </a:lvl5pPr>
            <a:lvl6pPr marL="2510577"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6pPr>
            <a:lvl7pPr marL="2967045"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7pPr>
            <a:lvl8pPr marL="3423514"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8pPr>
            <a:lvl9pPr marL="3879982" indent="-228234" defTabSz="448544" eaLnBrk="0" fontAlgn="base" hangingPunct="0">
              <a:spcBef>
                <a:spcPct val="30000"/>
              </a:spcBef>
              <a:spcAft>
                <a:spcPct val="0"/>
              </a:spcAft>
              <a:buClr>
                <a:srgbClr val="000000"/>
              </a:buClr>
              <a:buSzPct val="100000"/>
              <a:buFont typeface="Times New Roman" pitchFamily="18" charset="0"/>
              <a:tabLst>
                <a:tab pos="722742" algn="l"/>
                <a:tab pos="1445484" algn="l"/>
                <a:tab pos="2168225" algn="l"/>
                <a:tab pos="2890967" algn="l"/>
              </a:tabLst>
              <a:defRPr sz="1200">
                <a:solidFill>
                  <a:srgbClr val="000000"/>
                </a:solidFill>
                <a:latin typeface="Times New Roman" pitchFamily="18" charset="0"/>
              </a:defRPr>
            </a:lvl9pPr>
          </a:lstStyle>
          <a:p>
            <a:pPr eaLnBrk="1" hangingPunct="1">
              <a:spcBef>
                <a:spcPct val="0"/>
              </a:spcBef>
            </a:pPr>
            <a:fld id="{6D7AD548-038C-4AC3-8BAA-0954606663A7}" type="slidenum">
              <a:rPr lang="en-GB" altLang="en-US" smtClean="0">
                <a:latin typeface="Arial" charset="0"/>
                <a:ea typeface="ＭＳ Ｐゴシック" pitchFamily="34" charset="-128"/>
                <a:cs typeface="Lucida Sans Unicode" pitchFamily="34" charset="0"/>
              </a:rPr>
              <a:pPr eaLnBrk="1" hangingPunct="1">
                <a:spcBef>
                  <a:spcPct val="0"/>
                </a:spcBef>
              </a:pPr>
              <a:t>3</a:t>
            </a:fld>
            <a:endParaRPr lang="en-GB" altLang="en-US" smtClean="0">
              <a:latin typeface="Arial" charset="0"/>
              <a:ea typeface="ＭＳ Ｐゴシック" pitchFamily="34" charset="-128"/>
              <a:cs typeface="Lucida Sans Unicod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0" i="0" u="none" strike="noStrike" kern="1200" baseline="0" dirty="0" smtClean="0">
                <a:solidFill>
                  <a:schemeClr val="tx1"/>
                </a:solidFill>
                <a:latin typeface="Arial" charset="0"/>
                <a:ea typeface="+mn-ea"/>
                <a:cs typeface="+mn-cs"/>
              </a:rPr>
              <a:t>Una serie de importantes medidas a nivel de la UE también ayudará a los Estados miembros a reducir las emisiones y, por lo tanto, cumplen sus objetivos nacionales. Se prevén propuestas legislativas complementarias para finales de 2016 con el fin de ayudar a alcanzar los objetivos acordados por el Consejo Europeo de al menos un 27 % para la cuota de energía renovable en 2030 y el mismo objetivo para la mejora de la eficiencia energética, que se revisará en 2020</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0" i="0" u="none" strike="noStrike" kern="1200" baseline="0" dirty="0" smtClean="0">
                <a:solidFill>
                  <a:schemeClr val="tx1"/>
                </a:solidFill>
                <a:latin typeface="Arial" charset="0"/>
                <a:ea typeface="+mn-ea"/>
                <a:cs typeface="+mn-cs"/>
              </a:rPr>
              <a:t>así como una estrategia de movilidad con bajo nivel de emisiones. Otras iniciativas sobre las energías renovables, la eficiencia energética y el diseño del mercado de la electricidad, así como en materia de gobernanza para la Unión de la Energía se presenten antes de finales de este año,</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0" i="0" u="none" strike="noStrike" kern="1200" baseline="0" dirty="0" smtClean="0">
                <a:solidFill>
                  <a:schemeClr val="tx1"/>
                </a:solidFill>
                <a:latin typeface="Arial" charset="0"/>
                <a:ea typeface="+mn-ea"/>
                <a:cs typeface="+mn-cs"/>
              </a:rPr>
              <a:t>Paso siguiente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s-E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0" i="0" u="none" strike="noStrike" kern="1200" baseline="0" dirty="0" smtClean="0">
                <a:solidFill>
                  <a:schemeClr val="tx1"/>
                </a:solidFill>
                <a:latin typeface="Arial" charset="0"/>
                <a:ea typeface="+mn-ea"/>
                <a:cs typeface="+mn-cs"/>
              </a:rPr>
              <a:t>Para las dos propuestas legislativas relativas a la codecisión en el Parlamento Europeo y el Consejo de la Unión Europea en sectores como la construcción y el transporte por carretera, muchos de los que se tomarán importantes decisiones a nivel de Estado miembro. Las políticas y las medidas de reducción de las emisiones con el fin de incluir la gestión del tráfico, se aleja de carbono de los transportes, los regímenes tributarios, la promoción de los biocombustibles, el transporte público, urbanismo y planificación del transporte, la mejora de las normas de rendimiento energético para los edificios, más eficientes y menos intensivos en carbono, sistemas de calefacción y la energía renovable para calefacción. Medidas para reducir y reciclar los residuos y reducir el vertido de residuos, reduciendo al mismo tiempo las emisiones de gases de efecto invernadero (en particular,</a:t>
            </a:r>
          </a:p>
          <a:p>
            <a:pPr marL="0" marR="0" indent="0" algn="l" defTabSz="914400" rtl="0" eaLnBrk="1" fontAlgn="base" latinLnBrk="0" hangingPunct="1">
              <a:lnSpc>
                <a:spcPct val="100000"/>
              </a:lnSpc>
              <a:spcBef>
                <a:spcPct val="30000"/>
              </a:spcBef>
              <a:spcAft>
                <a:spcPct val="0"/>
              </a:spcAft>
              <a:buClrTx/>
              <a:buSzTx/>
              <a:buFontTx/>
              <a:buNone/>
              <a:tabLst/>
              <a:defRPr/>
            </a:pPr>
            <a:r>
              <a:rPr lang="es-ES" sz="1200" b="0" i="0" u="none" strike="noStrike" kern="1200" baseline="0" dirty="0" smtClean="0">
                <a:solidFill>
                  <a:schemeClr val="tx1"/>
                </a:solidFill>
                <a:latin typeface="Arial" charset="0"/>
                <a:ea typeface="+mn-ea"/>
                <a:cs typeface="+mn-cs"/>
              </a:rPr>
              <a:t>las emisiones de metano). El sector de la agricultura puede contribuir también a través de una mejora de la eficacia de la producción en general. Una serie de medidas de mitigación específicas también existen como, por ejemplo, la producción de biogás procedente de estiércol.</a:t>
            </a:r>
          </a:p>
        </p:txBody>
      </p:sp>
      <p:sp>
        <p:nvSpPr>
          <p:cNvPr id="4" name="Slide Number Placeholder 3"/>
          <p:cNvSpPr>
            <a:spLocks noGrp="1"/>
          </p:cNvSpPr>
          <p:nvPr>
            <p:ph type="sldNum" sz="quarter" idx="10"/>
          </p:nvPr>
        </p:nvSpPr>
        <p:spPr/>
        <p:txBody>
          <a:bodyPr/>
          <a:lstStyle/>
          <a:p>
            <a:fld id="{7FFCD85E-2713-4FC0-BAC6-3B0F51E02468}" type="slidenum">
              <a:rPr lang="en-GB" smtClean="0"/>
              <a:pPr/>
              <a:t>4</a:t>
            </a:fld>
            <a:endParaRPr lang="en-GB" dirty="0"/>
          </a:p>
        </p:txBody>
      </p:sp>
    </p:spTree>
    <p:extLst>
      <p:ext uri="{BB962C8B-B14F-4D97-AF65-F5344CB8AC3E}">
        <p14:creationId xmlns:p14="http://schemas.microsoft.com/office/powerpoint/2010/main" val="3255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121" y="9427454"/>
            <a:ext cx="2972280" cy="4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spcBef>
                <a:spcPct val="30000"/>
              </a:spcBef>
              <a:defRPr sz="1200">
                <a:solidFill>
                  <a:srgbClr val="000000"/>
                </a:solidFill>
                <a:latin typeface="Times New Roman" pitchFamily="18" charset="0"/>
              </a:defRPr>
            </a:lvl1pPr>
            <a:lvl2pPr eaLnBrk="0" hangingPunct="0">
              <a:spcBef>
                <a:spcPct val="30000"/>
              </a:spcBef>
              <a:defRPr sz="1200">
                <a:solidFill>
                  <a:srgbClr val="000000"/>
                </a:solidFill>
                <a:latin typeface="Times New Roman" pitchFamily="18" charset="0"/>
              </a:defRPr>
            </a:lvl2pPr>
            <a:lvl3pPr eaLnBrk="0" hangingPunct="0">
              <a:spcBef>
                <a:spcPct val="30000"/>
              </a:spcBef>
              <a:defRPr sz="1200">
                <a:solidFill>
                  <a:srgbClr val="000000"/>
                </a:solidFill>
                <a:latin typeface="Times New Roman" pitchFamily="18" charset="0"/>
              </a:defRPr>
            </a:lvl3pPr>
            <a:lvl4pPr eaLnBrk="0" hangingPunct="0">
              <a:spcBef>
                <a:spcPct val="30000"/>
              </a:spcBef>
              <a:defRPr sz="1200">
                <a:solidFill>
                  <a:srgbClr val="000000"/>
                </a:solidFill>
                <a:latin typeface="Times New Roman" pitchFamily="18" charset="0"/>
              </a:defRPr>
            </a:lvl4pPr>
            <a:lvl5pPr eaLnBrk="0" hangingPunct="0">
              <a:spcBef>
                <a:spcPct val="30000"/>
              </a:spcBef>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algn="r" eaLnBrk="1" hangingPunct="1">
              <a:spcBef>
                <a:spcPct val="0"/>
              </a:spcBef>
            </a:pPr>
            <a:fld id="{ED720215-655A-4EEE-A55F-3569EDB95641}" type="slidenum">
              <a:rPr lang="en-GB" altLang="en-US">
                <a:solidFill>
                  <a:schemeClr val="tx1"/>
                </a:solidFill>
                <a:latin typeface="Arial" charset="0"/>
              </a:rPr>
              <a:pPr algn="r" eaLnBrk="1" hangingPunct="1">
                <a:spcBef>
                  <a:spcPct val="0"/>
                </a:spcBef>
              </a:pPr>
              <a:t>5</a:t>
            </a:fld>
            <a:endParaRPr lang="en-GB" altLang="en-US">
              <a:solidFill>
                <a:schemeClr val="tx1"/>
              </a:solidFill>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86281" y="4714519"/>
            <a:ext cx="5487040" cy="44673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s-ES" sz="1200" kern="1200" dirty="0" smtClean="0">
                <a:solidFill>
                  <a:schemeClr val="tx1"/>
                </a:solidFill>
                <a:effectLst/>
                <a:latin typeface="Arial" charset="0"/>
                <a:ea typeface="+mn-ea"/>
                <a:cs typeface="+mn-cs"/>
              </a:rPr>
              <a:t>Límite único — &amp; — sistema de comercio en toda la potencia &amp; sectores industriales de la UE. Garantice la reducción se produce en estos sectores al menor coste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Fuera del RCCDE, reducción del 30 % necesario. Abarca casi el 60 % de las emisiones de gases de efecto invernadero de la UE en: los edificios, el transporte, la agricultura (distintas de las de CO2), los residuos y los gases </a:t>
            </a:r>
            <a:r>
              <a:rPr lang="es-ES" sz="1200" kern="1200" dirty="0" err="1" smtClean="0">
                <a:solidFill>
                  <a:schemeClr val="tx1"/>
                </a:solidFill>
                <a:effectLst/>
                <a:latin typeface="Arial" charset="0"/>
                <a:ea typeface="+mn-ea"/>
                <a:cs typeface="+mn-cs"/>
              </a:rPr>
              <a:t>fluorados</a:t>
            </a:r>
            <a:r>
              <a:rPr lang="es-ES" sz="1200" kern="1200" dirty="0" smtClean="0">
                <a:solidFill>
                  <a:schemeClr val="tx1"/>
                </a:solidFill>
                <a:effectLst/>
                <a:latin typeface="Arial" charset="0"/>
                <a:ea typeface="+mn-ea"/>
                <a:cs typeface="+mn-cs"/>
              </a:rPr>
              <a:t>, otros sectores más pequeños no sujeta al RCDE</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Cada Estado miembro objetivos fijados sobre la base de la solidaridad &amp; equidad — las circunstancias de los Estados miembros individuales son muy diferentes (algunos de ellos fueron las economías planificadas de decisión hasta los años 1990) Esfuerzo compartido</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Establece normas para el cálculo de las asignaciones anuales de emisiones y de la evaluación de los progresos de los Estados miembros, basada en:</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La equidad [...] según el PIB per cápita</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En particular, la eficiencia en el coste para los Estados miembros con el objetivo de disminución de ingresos más altos en el caso de grandes divergencias entre las emisiones previstas y el objetivo de reducción eficiente en términos de costes basados en el PIB per cápita</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Flexible que permita alcanzar una mayor eficiencia de costes, sin comprometer la integridad del medio ambiente, permitiendo una indemnización limitada a los sectores incluidos en el RCDE o del sector del uso de la tierra</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s-ES" sz="1200" kern="1200" dirty="0" smtClean="0">
              <a:solidFill>
                <a:schemeClr val="tx1"/>
              </a:solidFill>
              <a:effectLst/>
              <a:latin typeface="Arial" charset="0"/>
              <a:ea typeface="+mn-ea"/>
              <a:cs typeface="+mn-cs"/>
            </a:endParaRP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El esfuerzo de acompañamiento </a:t>
            </a:r>
            <a:r>
              <a:rPr lang="es-ES" sz="1200" kern="1200" dirty="0" err="1" smtClean="0">
                <a:solidFill>
                  <a:schemeClr val="tx1"/>
                </a:solidFill>
                <a:effectLst/>
                <a:latin typeface="Arial" charset="0"/>
                <a:ea typeface="+mn-ea"/>
                <a:cs typeface="+mn-cs"/>
              </a:rPr>
              <a:t>shairng</a:t>
            </a:r>
            <a:r>
              <a:rPr lang="es-ES" sz="1200" kern="1200" dirty="0" smtClean="0">
                <a:solidFill>
                  <a:schemeClr val="tx1"/>
                </a:solidFill>
                <a:effectLst/>
                <a:latin typeface="Arial" charset="0"/>
                <a:ea typeface="+mn-ea"/>
                <a:cs typeface="+mn-cs"/>
              </a:rPr>
              <a:t> normas para la contabilidad de las emisiones LULUCF</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Contribución de LULUCF garantiza que el objetivo de reducción del -40 % para 2030 en el conjunto de la economía sea al menos neutro</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«n.º de débito como regla general» sigue siendo de aplicación en el marco del Protocolo de Kioto</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Neutros: las emisiones procedentes del uso de la tierra son totalmente compensado por un equivalente de CO ₂ a través de las acciones de mitigación en el sector.</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Utilización sostenible de biomasa: las emisiones de bioenergía computado 2030 de cada Estado miembro los compromisos climáticos</a:t>
            </a: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s-ES" sz="1200" kern="1200" dirty="0" smtClean="0">
              <a:solidFill>
                <a:schemeClr val="tx1"/>
              </a:solidFill>
              <a:effectLst/>
              <a:latin typeface="Arial" charset="0"/>
              <a:ea typeface="+mn-ea"/>
              <a:cs typeface="+mn-cs"/>
            </a:endParaRP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s-ES" sz="1200" kern="1200" dirty="0" smtClean="0">
              <a:solidFill>
                <a:schemeClr val="tx1"/>
              </a:solidFill>
              <a:effectLst/>
              <a:latin typeface="Arial" charset="0"/>
              <a:ea typeface="+mn-ea"/>
              <a:cs typeface="+mn-cs"/>
            </a:endParaRPr>
          </a:p>
          <a:p>
            <a:pPr marL="342900" marR="0" lvl="1" indent="-3429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s-ES" sz="1200" kern="1200" dirty="0" smtClean="0">
                <a:solidFill>
                  <a:schemeClr val="tx1"/>
                </a:solidFill>
                <a:effectLst/>
                <a:latin typeface="Arial" charset="0"/>
                <a:ea typeface="+mn-ea"/>
                <a:cs typeface="+mn-cs"/>
              </a:rPr>
              <a:t>Nota: la situación actual es más ambiciosa que la hipótesis de referencia de la UE — Nuevo 2016 proyectos de reducción del -16 % para 2020 y del -24 % para 2030 si las políticas actuales están plenamente en funcionamiento</a:t>
            </a:r>
          </a:p>
        </p:txBody>
      </p:sp>
      <p:sp>
        <p:nvSpPr>
          <p:cNvPr id="4" name="Slide Number Placeholder 3"/>
          <p:cNvSpPr>
            <a:spLocks noGrp="1"/>
          </p:cNvSpPr>
          <p:nvPr>
            <p:ph type="sldNum" sz="quarter" idx="10"/>
          </p:nvPr>
        </p:nvSpPr>
        <p:spPr/>
        <p:txBody>
          <a:bodyPr/>
          <a:lstStyle/>
          <a:p>
            <a:fld id="{7FFCD85E-2713-4FC0-BAC6-3B0F51E02468}" type="slidenum">
              <a:rPr lang="en-GB" smtClean="0"/>
              <a:pPr/>
              <a:t>6</a:t>
            </a:fld>
            <a:endParaRPr lang="en-GB" dirty="0"/>
          </a:p>
        </p:txBody>
      </p:sp>
    </p:spTree>
    <p:extLst>
      <p:ext uri="{BB962C8B-B14F-4D97-AF65-F5344CB8AC3E}">
        <p14:creationId xmlns:p14="http://schemas.microsoft.com/office/powerpoint/2010/main" val="39066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kern="1200" dirty="0" smtClean="0">
                <a:solidFill>
                  <a:schemeClr val="tx1"/>
                </a:solidFill>
                <a:effectLst/>
                <a:latin typeface="Arial" charset="0"/>
                <a:ea typeface="+mn-ea"/>
                <a:cs typeface="+mn-cs"/>
              </a:rPr>
              <a:t>La transparencia es fundamental: 28 Estados miembros, cada uno con el esfuerzo compartido. Por lo tanto, es fundamental que exista confianza en la fijación de objetivos y la medición de los avances.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b="1"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kern="1200" dirty="0" smtClean="0">
                <a:solidFill>
                  <a:schemeClr val="tx1"/>
                </a:solidFill>
                <a:effectLst/>
                <a:latin typeface="Arial" charset="0"/>
                <a:ea typeface="+mn-ea"/>
                <a:cs typeface="+mn-cs"/>
              </a:rPr>
              <a:t>La propuesta mantiene las obligaciones de notificación y conformidad anual para el período 2021-2030. La Comisión evaluará anualmente los avances hacia la consecución de los objetivos e informará al respecto. Si cualquier Estado miembro no está en camino, deben elaborar un plan de acción adecuado. A fin de reducir la carga administrativa y permitir la contribución potencial de la utilización del suelo, una revisión general de los informes de emisiones de gases de efecto invernadero de los Estados miembros más formal y la comprobación del cumplimiento se organizará cada 5 años y no anualmente. La primera de estas revisiones tendrá lugar en 2027 para el período 2021-2025, a la que siguió en 2032 para el período 2026-2030. Ello aproxima el texto de la propuesta con el ciclo de revisión de 5 años establecido en el Acuerdo de París y está en consonancia con el compromiso de la Comisión de mejora de la legislación.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s-ES" sz="1200" b="1"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s-ES" sz="1200" b="1" kern="1200" dirty="0" smtClean="0">
                <a:solidFill>
                  <a:schemeClr val="tx1"/>
                </a:solidFill>
                <a:effectLst/>
                <a:latin typeface="Arial" charset="0"/>
                <a:ea typeface="+mn-ea"/>
                <a:cs typeface="+mn-cs"/>
              </a:rPr>
              <a:t>Cuando un Estado miembro no cumple su obligación anual de cualquier año, teniendo en cuenta el uso de mecanismos de flexibilidad, el déficit se multiplica por un factor de 1.08 y se añade a la obligación del año siguiente.</a:t>
            </a:r>
          </a:p>
        </p:txBody>
      </p:sp>
      <p:sp>
        <p:nvSpPr>
          <p:cNvPr id="4" name="Slide Number Placeholder 3"/>
          <p:cNvSpPr>
            <a:spLocks noGrp="1"/>
          </p:cNvSpPr>
          <p:nvPr>
            <p:ph type="sldNum" sz="quarter" idx="10"/>
          </p:nvPr>
        </p:nvSpPr>
        <p:spPr/>
        <p:txBody>
          <a:bodyPr/>
          <a:lstStyle/>
          <a:p>
            <a:fld id="{7FFCD85E-2713-4FC0-BAC6-3B0F51E02468}" type="slidenum">
              <a:rPr lang="en-GB" smtClean="0"/>
              <a:pPr/>
              <a:t>7</a:t>
            </a:fld>
            <a:endParaRPr lang="en-GB" dirty="0"/>
          </a:p>
        </p:txBody>
      </p:sp>
    </p:spTree>
    <p:extLst>
      <p:ext uri="{BB962C8B-B14F-4D97-AF65-F5344CB8AC3E}">
        <p14:creationId xmlns:p14="http://schemas.microsoft.com/office/powerpoint/2010/main" val="214866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163672" y="4459633"/>
            <a:ext cx="6530657" cy="5247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Tx/>
            </a:pPr>
            <a:endParaRPr lang="en-GB" altLang="en-US" sz="1000" dirty="0">
              <a:latin typeface="Arial" pitchFamily="34" charset="0"/>
            </a:endParaRPr>
          </a:p>
        </p:txBody>
      </p:sp>
      <p:sp>
        <p:nvSpPr>
          <p:cNvPr id="4" name="Slide Number Placeholder 3"/>
          <p:cNvSpPr>
            <a:spLocks noGrp="1"/>
          </p:cNvSpPr>
          <p:nvPr>
            <p:ph type="sldNum" sz="quarter" idx="5"/>
          </p:nvPr>
        </p:nvSpPr>
        <p:spPr/>
        <p:txBody>
          <a:bodyPr/>
          <a:lstStyle/>
          <a:p>
            <a:pPr>
              <a:defRPr/>
            </a:pPr>
            <a:fld id="{AA948AF2-E6F4-4E2B-9D8B-6F97AFACF2CC}" type="slidenum">
              <a:rPr lang="en-GB" smtClean="0"/>
              <a:pPr>
                <a:defRPr/>
              </a:pPr>
              <a:t>8</a:t>
            </a:fld>
            <a:endParaRPr lang="en-GB" dirty="0"/>
          </a:p>
        </p:txBody>
      </p:sp>
    </p:spTree>
    <p:extLst>
      <p:ext uri="{BB962C8B-B14F-4D97-AF65-F5344CB8AC3E}">
        <p14:creationId xmlns:p14="http://schemas.microsoft.com/office/powerpoint/2010/main" val="79815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sz="1200" kern="1200" dirty="0" smtClean="0">
                <a:solidFill>
                  <a:schemeClr val="tx1"/>
                </a:solidFill>
                <a:effectLst/>
                <a:latin typeface="Arial" charset="0"/>
                <a:ea typeface="+mn-ea"/>
                <a:cs typeface="+mn-cs"/>
              </a:rPr>
              <a:t>El Acuerdo de París representa un hito importante para la adaptación al cambio climático, tanto a escala europea como internacional. Reúne a la mitigación y la adaptación de una forma equilibrada y reconocer que, en un contexto de calentamiento del mundo, cualquier respuesta creíble al cambio climático debería incluir objetivos ambiciosos esfuerzos de adaptación que se refuerzan a lo largo del tiempo.</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sz="1200" kern="1200" dirty="0" smtClean="0">
                <a:solidFill>
                  <a:schemeClr val="tx1"/>
                </a:solidFill>
                <a:effectLst/>
                <a:latin typeface="Arial" charset="0"/>
                <a:ea typeface="+mn-ea"/>
                <a:cs typeface="+mn-cs"/>
              </a:rPr>
              <a:t>Las medidas de adaptación local — depende de los impactos específicos, circunstancias y medidas de respuesta disponibles. Por lo que sigue siendo prerrogativa de los Estados miembros individuales.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ES" sz="1200" kern="1200" dirty="0" smtClean="0">
                <a:solidFill>
                  <a:schemeClr val="tx1"/>
                </a:solidFill>
                <a:effectLst/>
                <a:latin typeface="Arial" charset="0"/>
                <a:ea typeface="+mn-ea"/>
                <a:cs typeface="+mn-cs"/>
              </a:rPr>
              <a:t>No obstante, el valor añadido de un enfoque comunitario, que complemente la acción local — para reforzar las sinergias, fomentar los intercambios y las buenas prácticas, y abordar los elementos comunes y las repercusiones. También proporcionan financiación para la adaptación en los Estados miembros de la UE a todos los niveles.</a:t>
            </a:r>
            <a:endParaRPr lang="en-GB" dirty="0"/>
          </a:p>
        </p:txBody>
      </p:sp>
      <p:sp>
        <p:nvSpPr>
          <p:cNvPr id="4" name="Slide Number Placeholder 3"/>
          <p:cNvSpPr>
            <a:spLocks noGrp="1"/>
          </p:cNvSpPr>
          <p:nvPr>
            <p:ph type="sldNum" sz="quarter" idx="10"/>
          </p:nvPr>
        </p:nvSpPr>
        <p:spPr/>
        <p:txBody>
          <a:bodyPr/>
          <a:lstStyle/>
          <a:p>
            <a:fld id="{7FFCD85E-2713-4FC0-BAC6-3B0F51E02468}" type="slidenum">
              <a:rPr lang="en-GB" smtClean="0"/>
              <a:pPr/>
              <a:t>9</a:t>
            </a:fld>
            <a:endParaRPr lang="en-GB" dirty="0"/>
          </a:p>
        </p:txBody>
      </p:sp>
    </p:spTree>
    <p:extLst>
      <p:ext uri="{BB962C8B-B14F-4D97-AF65-F5344CB8AC3E}">
        <p14:creationId xmlns:p14="http://schemas.microsoft.com/office/powerpoint/2010/main" val="2148663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529788F2-43BF-4CC9-AAE8-4D5BBD3B912A}"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CB839FE-8A3A-427F-8F13-98BFB196ECD7}" type="slidenum">
              <a:rPr lang="en-GB" altLang="en-US"/>
              <a:pPr/>
              <a:t>‹#›</a:t>
            </a:fld>
            <a:endParaRPr lang="en-GB" altLang="en-US"/>
          </a:p>
        </p:txBody>
      </p:sp>
    </p:spTree>
    <p:extLst>
      <p:ext uri="{BB962C8B-B14F-4D97-AF65-F5344CB8AC3E}">
        <p14:creationId xmlns:p14="http://schemas.microsoft.com/office/powerpoint/2010/main" val="3825639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1"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62"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1591037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27530813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06547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6"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67"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368"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768884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0"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7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2"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3288645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7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6"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41949270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8"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379"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2962059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1"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82"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83"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84"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3981345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6"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87"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88" name="Picture 387"/>
          <p:cNvPicPr/>
          <p:nvPr/>
        </p:nvPicPr>
        <p:blipFill>
          <a:blip r:embed="rId2"/>
          <a:stretch/>
        </p:blipFill>
        <p:spPr>
          <a:xfrm>
            <a:off x="3794040" y="3715920"/>
            <a:ext cx="2166120" cy="1728360"/>
          </a:xfrm>
          <a:prstGeom prst="rect">
            <a:avLst/>
          </a:prstGeom>
          <a:ln>
            <a:noFill/>
          </a:ln>
        </p:spPr>
      </p:pic>
      <p:pic>
        <p:nvPicPr>
          <p:cNvPr id="389" name="Picture 388"/>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31381296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30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5465537-BBA3-4484-9A7D-DCA51CF3386A}" type="slidenum">
              <a:rPr lang="en-GB" altLang="en-US"/>
              <a:pPr/>
              <a:t>‹#›</a:t>
            </a:fld>
            <a:endParaRPr lang="en-GB" altLang="en-US"/>
          </a:p>
        </p:txBody>
      </p:sp>
    </p:spTree>
    <p:extLst>
      <p:ext uri="{BB962C8B-B14F-4D97-AF65-F5344CB8AC3E}">
        <p14:creationId xmlns:p14="http://schemas.microsoft.com/office/powerpoint/2010/main" val="29994680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7"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0735382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9"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42643735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1"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62"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38694081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2182819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4756871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6"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67"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368"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1533739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0"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7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2"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15802980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7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6"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5762466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8"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379"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6689164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1"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82"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83"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84"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56307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175"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a:solidFill>
                <a:srgbClr val="FFFFFF"/>
              </a:solidFill>
              <a:latin typeface="Verdana" pitchFamily="-1" charset="0"/>
              <a:ea typeface="ＭＳ Ｐゴシック" pitchFamily="-1" charset="-128"/>
            </a:endParaRPr>
          </a:p>
        </p:txBody>
      </p:sp>
      <p:pic>
        <p:nvPicPr>
          <p:cNvPr id="5"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2"/>
          <p:cNvGrpSpPr>
            <a:grpSpLocks/>
          </p:cNvGrpSpPr>
          <p:nvPr/>
        </p:nvGrpSpPr>
        <p:grpSpPr bwMode="auto">
          <a:xfrm>
            <a:off x="0" y="981075"/>
            <a:ext cx="9180513" cy="5876925"/>
            <a:chOff x="0" y="618"/>
            <a:chExt cx="5783" cy="3702"/>
          </a:xfrm>
        </p:grpSpPr>
        <p:sp>
          <p:nvSpPr>
            <p:cNvPr id="7" name="Rectangle 3"/>
            <p:cNvSpPr>
              <a:spLocks noChangeArrowheads="1"/>
            </p:cNvSpPr>
            <p:nvPr/>
          </p:nvSpPr>
          <p:spPr bwMode="auto">
            <a:xfrm>
              <a:off x="0" y="618"/>
              <a:ext cx="5783" cy="3702"/>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a:solidFill>
                  <a:srgbClr val="FFFFFF"/>
                </a:solidFill>
                <a:latin typeface="Verdana" pitchFamily="-1" charset="0"/>
                <a:ea typeface="ＭＳ Ｐゴシック" pitchFamily="-1" charset="-128"/>
              </a:endParaRPr>
            </a:p>
          </p:txBody>
        </p:sp>
        <p:sp>
          <p:nvSpPr>
            <p:cNvPr id="8" name="Rectangle 7"/>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a:solidFill>
                  <a:srgbClr val="FFFFFF"/>
                </a:solidFill>
                <a:latin typeface="Verdana" pitchFamily="-1" charset="0"/>
                <a:ea typeface="ＭＳ Ｐゴシック" pitchFamily="-1" charset="-128"/>
              </a:endParaRPr>
            </a:p>
          </p:txBody>
        </p:sp>
        <p:sp>
          <p:nvSpPr>
            <p:cNvPr id="9" name="Rectangle 28"/>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a:solidFill>
                    <a:srgbClr val="FFFFFF"/>
                  </a:solidFill>
                  <a:latin typeface="Verdana" pitchFamily="-107" charset="0"/>
                  <a:ea typeface="ＭＳ Ｐゴシック" pitchFamily="-107" charset="-128"/>
                  <a:cs typeface="ＭＳ Ｐゴシック" pitchFamily="-107" charset="-128"/>
                </a:rPr>
                <a:t>Climate Action</a:t>
              </a:r>
            </a:p>
          </p:txBody>
        </p:sp>
      </p:grpSp>
      <p:pic>
        <p:nvPicPr>
          <p:cNvPr id="10"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2863"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3"/>
          <p:cNvSpPr>
            <a:spLocks noChangeShapeType="1"/>
          </p:cNvSpPr>
          <p:nvPr/>
        </p:nvSpPr>
        <p:spPr bwMode="auto">
          <a:xfrm flipV="1">
            <a:off x="4146550" y="1228725"/>
            <a:ext cx="622300" cy="0"/>
          </a:xfrm>
          <a:prstGeom prst="line">
            <a:avLst/>
          </a:prstGeom>
          <a:noFill/>
          <a:ln w="38100">
            <a:solidFill>
              <a:srgbClr val="31942E"/>
            </a:solidFill>
            <a:round/>
            <a:headEnd/>
            <a:tailEnd/>
          </a:ln>
        </p:spPr>
        <p:txBody>
          <a:bodyPr anchor="ctr"/>
          <a:lstStyle/>
          <a:p>
            <a:pPr>
              <a:defRPr/>
            </a:pPr>
            <a:endParaRPr lang="de-DE" sz="7600" b="1">
              <a:solidFill>
                <a:srgbClr val="FFD624"/>
              </a:solidFill>
              <a:latin typeface="Verdana" pitchFamily="-107" charset="0"/>
              <a:ea typeface="ＭＳ Ｐゴシック" pitchFamily="-107" charset="-128"/>
              <a:cs typeface="ＭＳ Ｐゴシック" pitchFamily="-107"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12" name="Rectangle 6"/>
          <p:cNvSpPr>
            <a:spLocks noGrp="1" noChangeArrowheads="1"/>
          </p:cNvSpPr>
          <p:nvPr>
            <p:ph type="dt" sz="half" idx="10"/>
          </p:nvPr>
        </p:nvSpPr>
        <p:spPr/>
        <p:txBody>
          <a:bodyPr/>
          <a:lstStyle>
            <a:lvl1pPr>
              <a:defRPr sz="1200" b="1">
                <a:solidFill>
                  <a:schemeClr val="bg1"/>
                </a:solidFill>
                <a:latin typeface="Verdana" pitchFamily="-1" charset="0"/>
              </a:defRPr>
            </a:lvl1pPr>
          </a:lstStyle>
          <a:p>
            <a:pPr>
              <a:defRPr/>
            </a:pPr>
            <a:endParaRPr lang="en-US" altLang="en-US">
              <a:solidFill>
                <a:prstClr val="white"/>
              </a:solidFill>
            </a:endParaRPr>
          </a:p>
        </p:txBody>
      </p:sp>
      <p:sp>
        <p:nvSpPr>
          <p:cNvPr id="13" name="Rectangle 8"/>
          <p:cNvSpPr>
            <a:spLocks noGrp="1" noChangeArrowheads="1"/>
          </p:cNvSpPr>
          <p:nvPr>
            <p:ph type="sldNum" sz="quarter" idx="11"/>
          </p:nvPr>
        </p:nvSpPr>
        <p:spPr/>
        <p:txBody>
          <a:bodyPr/>
          <a:lstStyle>
            <a:lvl1pPr>
              <a:defRPr>
                <a:solidFill>
                  <a:schemeClr val="bg1"/>
                </a:solidFill>
                <a:latin typeface="Verdana" pitchFamily="34" charset="0"/>
              </a:defRPr>
            </a:lvl1pPr>
          </a:lstStyle>
          <a:p>
            <a:fld id="{FAFE8177-02FF-4A19-A3F2-A1904A9BD08C}" type="slidenum">
              <a:rPr lang="en-GB">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47723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6"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87"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88" name="Picture 387"/>
          <p:cNvPicPr/>
          <p:nvPr/>
        </p:nvPicPr>
        <p:blipFill>
          <a:blip r:embed="rId2"/>
          <a:stretch/>
        </p:blipFill>
        <p:spPr>
          <a:xfrm>
            <a:off x="3794040" y="3715920"/>
            <a:ext cx="2166120" cy="1728360"/>
          </a:xfrm>
          <a:prstGeom prst="rect">
            <a:avLst/>
          </a:prstGeom>
          <a:ln>
            <a:noFill/>
          </a:ln>
        </p:spPr>
      </p:pic>
      <p:pic>
        <p:nvPicPr>
          <p:cNvPr id="389" name="Picture 388"/>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16503604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5640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7"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92488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9"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3367979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1"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62"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13056211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42789845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3379406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6"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67"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368"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01852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0"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7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2"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7828550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7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6"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084815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8F698D96-A790-405A-9388-53C26A541AF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88469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8"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379"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42063762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1"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82"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83"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84"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6502740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6"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87"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88" name="Picture 387"/>
          <p:cNvPicPr/>
          <p:nvPr/>
        </p:nvPicPr>
        <p:blipFill>
          <a:blip r:embed="rId2"/>
          <a:stretch/>
        </p:blipFill>
        <p:spPr>
          <a:xfrm>
            <a:off x="3794040" y="3715920"/>
            <a:ext cx="2166120" cy="1728360"/>
          </a:xfrm>
          <a:prstGeom prst="rect">
            <a:avLst/>
          </a:prstGeom>
          <a:ln>
            <a:noFill/>
          </a:ln>
        </p:spPr>
      </p:pic>
      <p:pic>
        <p:nvPicPr>
          <p:cNvPr id="389" name="Picture 388"/>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45134361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331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7"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5281311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9"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40636102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1"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62"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4755304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295333547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4"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2483307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66"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67"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368"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424235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61F06700-69A9-4E6B-8014-BD6C943A187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551383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0"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7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2"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13137214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7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76"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14656722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78"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379"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28932793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1"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82"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83"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84"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14885399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86"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87"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88" name="Picture 387"/>
          <p:cNvPicPr/>
          <p:nvPr/>
        </p:nvPicPr>
        <p:blipFill>
          <a:blip r:embed="rId2"/>
          <a:stretch/>
        </p:blipFill>
        <p:spPr>
          <a:xfrm>
            <a:off x="3794040" y="3715920"/>
            <a:ext cx="2166120" cy="1728360"/>
          </a:xfrm>
          <a:prstGeom prst="rect">
            <a:avLst/>
          </a:prstGeom>
          <a:ln>
            <a:noFill/>
          </a:ln>
        </p:spPr>
      </p:pic>
      <p:pic>
        <p:nvPicPr>
          <p:cNvPr id="389" name="Picture 388"/>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30174737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2115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34"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1054152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36"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7600813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38"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439"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7752980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56126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2A7C24B-5903-4C05-BECD-9E26764B3ABD}"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59535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1"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7099180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43"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444"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445"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35917850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47"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44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449"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4175360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51"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452"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453"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5537338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55"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456"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9521940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58"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459"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460"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461"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2885510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463"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464"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465" name="Picture 464"/>
          <p:cNvPicPr/>
          <p:nvPr/>
        </p:nvPicPr>
        <p:blipFill>
          <a:blip r:embed="rId2"/>
          <a:stretch/>
        </p:blipFill>
        <p:spPr>
          <a:xfrm>
            <a:off x="3794040" y="3715920"/>
            <a:ext cx="2166120" cy="1728360"/>
          </a:xfrm>
          <a:prstGeom prst="rect">
            <a:avLst/>
          </a:prstGeom>
          <a:ln>
            <a:noFill/>
          </a:ln>
        </p:spPr>
      </p:pic>
      <p:pic>
        <p:nvPicPr>
          <p:cNvPr id="466" name="Picture 465"/>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83710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3293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0"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5066169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2"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1780617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fld id="{C2EA61A0-46AA-42DA-B461-C5E686210363}"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2816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4"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35"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9862762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19255375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990824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9"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40"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241"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3439979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43"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44"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45"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18817539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47"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4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49"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409763459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1"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252"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40945047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5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56"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257"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9044633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9"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260"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261" name="Picture 260"/>
          <p:cNvPicPr/>
          <p:nvPr/>
        </p:nvPicPr>
        <p:blipFill>
          <a:blip r:embed="rId2"/>
          <a:stretch/>
        </p:blipFill>
        <p:spPr>
          <a:xfrm>
            <a:off x="3794040" y="3715920"/>
            <a:ext cx="2166120" cy="1728360"/>
          </a:xfrm>
          <a:prstGeom prst="rect">
            <a:avLst/>
          </a:prstGeom>
          <a:ln>
            <a:noFill/>
          </a:ln>
        </p:spPr>
      </p:pic>
      <p:pic>
        <p:nvPicPr>
          <p:cNvPr id="262" name="Picture 261"/>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3256879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682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fld id="{290E7F6E-9F2F-4ED5-B222-D175881E0A1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705707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3"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1625830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5"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21264228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7"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78"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3089631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1189976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0"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0985414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2"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83"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284"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8981424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6"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87"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88"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6896649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0"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2"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4342808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4"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295"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6480202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7"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9"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00"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09444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fld id="{35100C60-3859-4BAF-A4DF-0CF38EC82F4A}"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56789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02"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03"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04" name="Picture 303"/>
          <p:cNvPicPr/>
          <p:nvPr/>
        </p:nvPicPr>
        <p:blipFill>
          <a:blip r:embed="rId2"/>
          <a:stretch/>
        </p:blipFill>
        <p:spPr>
          <a:xfrm>
            <a:off x="3794040" y="3715920"/>
            <a:ext cx="2166120" cy="1728360"/>
          </a:xfrm>
          <a:prstGeom prst="rect">
            <a:avLst/>
          </a:prstGeom>
          <a:ln>
            <a:noFill/>
          </a:ln>
        </p:spPr>
      </p:pic>
      <p:pic>
        <p:nvPicPr>
          <p:cNvPr id="305" name="Picture 304"/>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34834045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8073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3"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0383512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5"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40748506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7"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78"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19560223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38494679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0"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9754661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2"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83"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284"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36476372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6"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87"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88"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2308102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0"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2"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53817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063D16B0-647D-4ED6-AFA0-7D9049C4841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67924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4"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295"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2989774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7"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9"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00"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4725090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02"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03"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04" name="Picture 303"/>
          <p:cNvPicPr/>
          <p:nvPr/>
        </p:nvPicPr>
        <p:blipFill>
          <a:blip r:embed="rId2"/>
          <a:stretch/>
        </p:blipFill>
        <p:spPr>
          <a:xfrm>
            <a:off x="3794040" y="3715920"/>
            <a:ext cx="2166120" cy="1728360"/>
          </a:xfrm>
          <a:prstGeom prst="rect">
            <a:avLst/>
          </a:prstGeom>
          <a:ln>
            <a:noFill/>
          </a:ln>
        </p:spPr>
      </p:pic>
      <p:pic>
        <p:nvPicPr>
          <p:cNvPr id="305" name="Picture 304"/>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108250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7F48C1C-309F-4BCC-A7AF-72E2D8ACAE4B}" type="slidenum">
              <a:rPr lang="en-GB" altLang="en-US"/>
              <a:pPr/>
              <a:t>‹#›</a:t>
            </a:fld>
            <a:endParaRPr lang="en-GB" altLang="en-US"/>
          </a:p>
        </p:txBody>
      </p:sp>
    </p:spTree>
    <p:extLst>
      <p:ext uri="{BB962C8B-B14F-4D97-AF65-F5344CB8AC3E}">
        <p14:creationId xmlns:p14="http://schemas.microsoft.com/office/powerpoint/2010/main" val="3210944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FBF69BCB-8DCB-411C-81D2-6D961E5C53A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0968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DFC894D-23E5-46AF-B524-1065B91D084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42402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E876CAE-80A1-41CD-AEF8-4E9B5448DB1B}"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99132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175"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a:solidFill>
                <a:srgbClr val="FFFFFF"/>
              </a:solidFill>
              <a:latin typeface="Verdana" pitchFamily="-1" charset="0"/>
              <a:ea typeface="ＭＳ Ｐゴシック" pitchFamily="-1" charset="-128"/>
            </a:endParaRPr>
          </a:p>
        </p:txBody>
      </p:sp>
      <p:pic>
        <p:nvPicPr>
          <p:cNvPr id="5"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2"/>
          <p:cNvGrpSpPr>
            <a:grpSpLocks/>
          </p:cNvGrpSpPr>
          <p:nvPr/>
        </p:nvGrpSpPr>
        <p:grpSpPr bwMode="auto">
          <a:xfrm>
            <a:off x="0" y="981075"/>
            <a:ext cx="9180513" cy="5876925"/>
            <a:chOff x="0" y="618"/>
            <a:chExt cx="5783" cy="3702"/>
          </a:xfrm>
        </p:grpSpPr>
        <p:sp>
          <p:nvSpPr>
            <p:cNvPr id="7" name="Rectangle 3"/>
            <p:cNvSpPr>
              <a:spLocks noChangeArrowheads="1"/>
            </p:cNvSpPr>
            <p:nvPr/>
          </p:nvSpPr>
          <p:spPr bwMode="auto">
            <a:xfrm>
              <a:off x="0" y="618"/>
              <a:ext cx="5783" cy="3702"/>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a:solidFill>
                  <a:srgbClr val="FFFFFF"/>
                </a:solidFill>
                <a:latin typeface="Verdana" pitchFamily="-1" charset="0"/>
                <a:ea typeface="ＭＳ Ｐゴシック" pitchFamily="-1" charset="-128"/>
              </a:endParaRPr>
            </a:p>
          </p:txBody>
        </p:sp>
        <p:sp>
          <p:nvSpPr>
            <p:cNvPr id="8" name="Rectangle 7"/>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a:solidFill>
                  <a:srgbClr val="FFFFFF"/>
                </a:solidFill>
                <a:latin typeface="Verdana" pitchFamily="-1" charset="0"/>
                <a:ea typeface="ＭＳ Ｐゴシック" pitchFamily="-1" charset="-128"/>
              </a:endParaRPr>
            </a:p>
          </p:txBody>
        </p:sp>
        <p:sp>
          <p:nvSpPr>
            <p:cNvPr id="9" name="Rectangle 28"/>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a:solidFill>
                    <a:srgbClr val="FFFFFF"/>
                  </a:solidFill>
                  <a:latin typeface="Verdana" pitchFamily="-107" charset="0"/>
                  <a:ea typeface="ＭＳ Ｐゴシック" pitchFamily="-107" charset="-128"/>
                  <a:cs typeface="ＭＳ Ｐゴシック" pitchFamily="-107" charset="-128"/>
                </a:rPr>
                <a:t>Climate Action</a:t>
              </a:r>
            </a:p>
          </p:txBody>
        </p:sp>
      </p:grpSp>
      <p:pic>
        <p:nvPicPr>
          <p:cNvPr id="10"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2863"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3"/>
          <p:cNvSpPr>
            <a:spLocks noChangeShapeType="1"/>
          </p:cNvSpPr>
          <p:nvPr/>
        </p:nvSpPr>
        <p:spPr bwMode="auto">
          <a:xfrm flipV="1">
            <a:off x="4146550" y="1228725"/>
            <a:ext cx="622300" cy="0"/>
          </a:xfrm>
          <a:prstGeom prst="line">
            <a:avLst/>
          </a:prstGeom>
          <a:noFill/>
          <a:ln w="38100">
            <a:solidFill>
              <a:srgbClr val="31942E"/>
            </a:solidFill>
            <a:round/>
            <a:headEnd/>
            <a:tailEnd/>
          </a:ln>
        </p:spPr>
        <p:txBody>
          <a:bodyPr anchor="ctr"/>
          <a:lstStyle/>
          <a:p>
            <a:pPr>
              <a:defRPr/>
            </a:pPr>
            <a:endParaRPr lang="de-DE" sz="7600" b="1">
              <a:solidFill>
                <a:srgbClr val="FFD624"/>
              </a:solidFill>
              <a:latin typeface="Verdana" pitchFamily="-107" charset="0"/>
              <a:ea typeface="ＭＳ Ｐゴシック" pitchFamily="-107" charset="-128"/>
              <a:cs typeface="ＭＳ Ｐゴシック" pitchFamily="-107"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12" name="Rectangle 6"/>
          <p:cNvSpPr>
            <a:spLocks noGrp="1" noChangeArrowheads="1"/>
          </p:cNvSpPr>
          <p:nvPr>
            <p:ph type="dt" sz="half" idx="10"/>
          </p:nvPr>
        </p:nvSpPr>
        <p:spPr/>
        <p:txBody>
          <a:bodyPr/>
          <a:lstStyle>
            <a:lvl1pPr>
              <a:defRPr sz="1200" b="1">
                <a:solidFill>
                  <a:schemeClr val="bg1"/>
                </a:solidFill>
                <a:latin typeface="Verdana" pitchFamily="-1" charset="0"/>
              </a:defRPr>
            </a:lvl1pPr>
          </a:lstStyle>
          <a:p>
            <a:pPr>
              <a:defRPr/>
            </a:pPr>
            <a:endParaRPr lang="en-US" altLang="en-US">
              <a:solidFill>
                <a:prstClr val="white"/>
              </a:solidFill>
            </a:endParaRPr>
          </a:p>
        </p:txBody>
      </p:sp>
      <p:sp>
        <p:nvSpPr>
          <p:cNvPr id="13" name="Rectangle 8"/>
          <p:cNvSpPr>
            <a:spLocks noGrp="1" noChangeArrowheads="1"/>
          </p:cNvSpPr>
          <p:nvPr>
            <p:ph type="sldNum" sz="quarter" idx="11"/>
          </p:nvPr>
        </p:nvSpPr>
        <p:spPr/>
        <p:txBody>
          <a:bodyPr/>
          <a:lstStyle>
            <a:lvl1pPr>
              <a:defRPr>
                <a:solidFill>
                  <a:schemeClr val="bg1"/>
                </a:solidFill>
                <a:latin typeface="Verdana" pitchFamily="34" charset="0"/>
              </a:defRPr>
            </a:lvl1pPr>
          </a:lstStyle>
          <a:p>
            <a:fld id="{FAFE8177-02FF-4A19-A3F2-A1904A9BD08C}" type="slidenum">
              <a:rPr lang="en-GB">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78301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8F698D96-A790-405A-9388-53C26A541AF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2912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61F06700-69A9-4E6B-8014-BD6C943A187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391756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2A7C24B-5903-4C05-BECD-9E26764B3ABD}"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40925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fld id="{C2EA61A0-46AA-42DA-B461-C5E686210363}"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99614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fld id="{290E7F6E-9F2F-4ED5-B222-D175881E0A1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160120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fld id="{35100C60-3859-4BAF-A4DF-0CF38EC82F4A}"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43293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3CE0D56-C61F-460D-B5BE-E66FB9CEAA5F}" type="slidenum">
              <a:rPr lang="en-GB" altLang="en-US"/>
              <a:pPr/>
              <a:t>‹#›</a:t>
            </a:fld>
            <a:endParaRPr lang="en-GB" altLang="en-US"/>
          </a:p>
        </p:txBody>
      </p:sp>
    </p:spTree>
    <p:extLst>
      <p:ext uri="{BB962C8B-B14F-4D97-AF65-F5344CB8AC3E}">
        <p14:creationId xmlns:p14="http://schemas.microsoft.com/office/powerpoint/2010/main" val="2447660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063D16B0-647D-4ED6-AFA0-7D9049C4841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50851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FBF69BCB-8DCB-411C-81D2-6D961E5C53A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55118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DFC894D-23E5-46AF-B524-1065B91D084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71441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E876CAE-80A1-41CD-AEF8-4E9B5448DB1B}"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98714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175"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dirty="0">
              <a:solidFill>
                <a:srgbClr val="FFFFFF"/>
              </a:solidFill>
              <a:latin typeface="Verdana" pitchFamily="-1" charset="0"/>
              <a:ea typeface="ＭＳ Ｐゴシック" pitchFamily="-1" charset="-128"/>
            </a:endParaRPr>
          </a:p>
        </p:txBody>
      </p:sp>
      <p:pic>
        <p:nvPicPr>
          <p:cNvPr id="5"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968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2"/>
          <p:cNvGrpSpPr>
            <a:grpSpLocks/>
          </p:cNvGrpSpPr>
          <p:nvPr/>
        </p:nvGrpSpPr>
        <p:grpSpPr bwMode="auto">
          <a:xfrm>
            <a:off x="0" y="981075"/>
            <a:ext cx="9180513" cy="5876925"/>
            <a:chOff x="0" y="618"/>
            <a:chExt cx="5783" cy="3702"/>
          </a:xfrm>
        </p:grpSpPr>
        <p:sp>
          <p:nvSpPr>
            <p:cNvPr id="7" name="Rectangle 3"/>
            <p:cNvSpPr>
              <a:spLocks noChangeArrowheads="1"/>
            </p:cNvSpPr>
            <p:nvPr/>
          </p:nvSpPr>
          <p:spPr bwMode="auto">
            <a:xfrm>
              <a:off x="0" y="618"/>
              <a:ext cx="5783" cy="3702"/>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ltLang="en-US" sz="1800" dirty="0">
                <a:solidFill>
                  <a:srgbClr val="FFFFFF"/>
                </a:solidFill>
                <a:latin typeface="Verdana" pitchFamily="-1" charset="0"/>
                <a:ea typeface="ＭＳ Ｐゴシック" pitchFamily="-1" charset="-128"/>
              </a:endParaRPr>
            </a:p>
          </p:txBody>
        </p:sp>
        <p:sp>
          <p:nvSpPr>
            <p:cNvPr id="8" name="Rectangle 7"/>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dirty="0">
                <a:solidFill>
                  <a:srgbClr val="FFFFFF"/>
                </a:solidFill>
                <a:latin typeface="Verdana" pitchFamily="-1" charset="0"/>
                <a:ea typeface="ＭＳ Ｐゴシック" pitchFamily="-1" charset="-128"/>
              </a:endParaRPr>
            </a:p>
          </p:txBody>
        </p:sp>
        <p:sp>
          <p:nvSpPr>
            <p:cNvPr id="9" name="Rectangle 28"/>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dirty="0">
                  <a:solidFill>
                    <a:srgbClr val="FFFFFF"/>
                  </a:solidFill>
                  <a:latin typeface="Verdana" pitchFamily="-107" charset="0"/>
                  <a:ea typeface="ＭＳ Ｐゴシック" pitchFamily="-107" charset="-128"/>
                  <a:cs typeface="ＭＳ Ｐゴシック" pitchFamily="-107" charset="-128"/>
                </a:rPr>
                <a:t>Climate Action</a:t>
              </a:r>
            </a:p>
          </p:txBody>
        </p:sp>
      </p:grpSp>
      <p:pic>
        <p:nvPicPr>
          <p:cNvPr id="10" name="Picture 6" descr="LOGO CE-EN-quadri.eps"/>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2863"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33"/>
          <p:cNvSpPr>
            <a:spLocks noChangeShapeType="1"/>
          </p:cNvSpPr>
          <p:nvPr/>
        </p:nvSpPr>
        <p:spPr bwMode="auto">
          <a:xfrm flipV="1">
            <a:off x="4146550" y="1228725"/>
            <a:ext cx="622300" cy="0"/>
          </a:xfrm>
          <a:prstGeom prst="line">
            <a:avLst/>
          </a:prstGeom>
          <a:noFill/>
          <a:ln w="38100">
            <a:solidFill>
              <a:srgbClr val="31942E"/>
            </a:solidFill>
            <a:round/>
            <a:headEnd/>
            <a:tailEnd/>
          </a:ln>
        </p:spPr>
        <p:txBody>
          <a:bodyPr anchor="ctr"/>
          <a:lstStyle/>
          <a:p>
            <a:pPr>
              <a:defRPr/>
            </a:pPr>
            <a:endParaRPr lang="de-DE" sz="7600" b="1" dirty="0">
              <a:solidFill>
                <a:srgbClr val="FFD624"/>
              </a:solidFill>
              <a:latin typeface="Verdana" pitchFamily="-107" charset="0"/>
              <a:ea typeface="ＭＳ Ｐゴシック" pitchFamily="-107" charset="-128"/>
              <a:cs typeface="ＭＳ Ｐゴシック" pitchFamily="-107" charset="-128"/>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12" name="Rectangle 6"/>
          <p:cNvSpPr>
            <a:spLocks noGrp="1" noChangeArrowheads="1"/>
          </p:cNvSpPr>
          <p:nvPr>
            <p:ph type="dt" sz="half" idx="10"/>
          </p:nvPr>
        </p:nvSpPr>
        <p:spPr/>
        <p:txBody>
          <a:bodyPr/>
          <a:lstStyle>
            <a:lvl1pPr>
              <a:defRPr sz="1200" b="1">
                <a:solidFill>
                  <a:schemeClr val="bg1"/>
                </a:solidFill>
                <a:latin typeface="Verdana" pitchFamily="-1" charset="0"/>
              </a:defRPr>
            </a:lvl1pPr>
          </a:lstStyle>
          <a:p>
            <a:pPr>
              <a:defRPr/>
            </a:pPr>
            <a:endParaRPr lang="en-US" altLang="en-US" dirty="0">
              <a:solidFill>
                <a:prstClr val="white"/>
              </a:solidFill>
            </a:endParaRPr>
          </a:p>
        </p:txBody>
      </p:sp>
      <p:sp>
        <p:nvSpPr>
          <p:cNvPr id="13" name="Rectangle 8"/>
          <p:cNvSpPr>
            <a:spLocks noGrp="1" noChangeArrowheads="1"/>
          </p:cNvSpPr>
          <p:nvPr>
            <p:ph type="sldNum" sz="quarter" idx="11"/>
          </p:nvPr>
        </p:nvSpPr>
        <p:spPr/>
        <p:txBody>
          <a:bodyPr/>
          <a:lstStyle>
            <a:lvl1pPr>
              <a:defRPr>
                <a:solidFill>
                  <a:schemeClr val="bg1"/>
                </a:solidFill>
                <a:latin typeface="Verdana" pitchFamily="34" charset="0"/>
              </a:defRPr>
            </a:lvl1pPr>
          </a:lstStyle>
          <a:p>
            <a:fld id="{FAFE8177-02FF-4A19-A3F2-A1904A9BD08C}" type="slidenum">
              <a:rPr lang="en-GB">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191896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8F698D96-A790-405A-9388-53C26A541AF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57566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61F06700-69A9-4E6B-8014-BD6C943A1870}"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75915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B2A7C24B-5903-4C05-BECD-9E26764B3ABD}"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7813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8" name="Rectangle 6"/>
          <p:cNvSpPr>
            <a:spLocks noGrp="1" noChangeArrowheads="1"/>
          </p:cNvSpPr>
          <p:nvPr>
            <p:ph type="sldNum" sz="quarter" idx="11"/>
          </p:nvPr>
        </p:nvSpPr>
        <p:spPr>
          <a:ln/>
        </p:spPr>
        <p:txBody>
          <a:bodyPr/>
          <a:lstStyle>
            <a:lvl1pPr>
              <a:defRPr/>
            </a:lvl1pPr>
          </a:lstStyle>
          <a:p>
            <a:fld id="{C2EA61A0-46AA-42DA-B461-C5E686210363}"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93872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4" name="Rectangle 6"/>
          <p:cNvSpPr>
            <a:spLocks noGrp="1" noChangeArrowheads="1"/>
          </p:cNvSpPr>
          <p:nvPr>
            <p:ph type="sldNum" sz="quarter" idx="11"/>
          </p:nvPr>
        </p:nvSpPr>
        <p:spPr>
          <a:ln/>
        </p:spPr>
        <p:txBody>
          <a:bodyPr/>
          <a:lstStyle>
            <a:lvl1pPr>
              <a:defRPr/>
            </a:lvl1pPr>
          </a:lstStyle>
          <a:p>
            <a:fld id="{290E7F6E-9F2F-4ED5-B222-D175881E0A1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07563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1B27B2-8AFD-4BB0-9DAE-80AB797A9972}" type="slidenum">
              <a:rPr lang="en-GB" altLang="en-US"/>
              <a:pPr/>
              <a:t>‹#›</a:t>
            </a:fld>
            <a:endParaRPr lang="en-GB" altLang="en-US"/>
          </a:p>
        </p:txBody>
      </p:sp>
    </p:spTree>
    <p:extLst>
      <p:ext uri="{BB962C8B-B14F-4D97-AF65-F5344CB8AC3E}">
        <p14:creationId xmlns:p14="http://schemas.microsoft.com/office/powerpoint/2010/main" val="3163881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3" name="Rectangle 6"/>
          <p:cNvSpPr>
            <a:spLocks noGrp="1" noChangeArrowheads="1"/>
          </p:cNvSpPr>
          <p:nvPr>
            <p:ph type="sldNum" sz="quarter" idx="11"/>
          </p:nvPr>
        </p:nvSpPr>
        <p:spPr>
          <a:ln/>
        </p:spPr>
        <p:txBody>
          <a:bodyPr/>
          <a:lstStyle>
            <a:lvl1pPr>
              <a:defRPr/>
            </a:lvl1pPr>
          </a:lstStyle>
          <a:p>
            <a:fld id="{35100C60-3859-4BAF-A4DF-0CF38EC82F4A}"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48113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063D16B0-647D-4ED6-AFA0-7D9049C48410}"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72679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6" name="Rectangle 6"/>
          <p:cNvSpPr>
            <a:spLocks noGrp="1" noChangeArrowheads="1"/>
          </p:cNvSpPr>
          <p:nvPr>
            <p:ph type="sldNum" sz="quarter" idx="11"/>
          </p:nvPr>
        </p:nvSpPr>
        <p:spPr>
          <a:ln/>
        </p:spPr>
        <p:txBody>
          <a:bodyPr/>
          <a:lstStyle>
            <a:lvl1pPr>
              <a:defRPr/>
            </a:lvl1pPr>
          </a:lstStyle>
          <a:p>
            <a:fld id="{FBF69BCB-8DCB-411C-81D2-6D961E5C53A2}"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53355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DFC894D-23E5-46AF-B524-1065B91D0848}"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4530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fld id="{DE876CAE-80A1-41CD-AEF8-4E9B5448DB1B}"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7996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texte 2"/>
          <p:cNvSpPr>
            <a:spLocks noGrp="1"/>
          </p:cNvSpPr>
          <p:nvPr>
            <p:ph idx="1"/>
          </p:nvPr>
        </p:nvSpPr>
        <p:spPr>
          <a:xfrm>
            <a:off x="457200" y="1600204"/>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5"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en-GB" dirty="0"/>
          </a:p>
        </p:txBody>
      </p:sp>
    </p:spTree>
    <p:extLst>
      <p:ext uri="{BB962C8B-B14F-4D97-AF65-F5344CB8AC3E}">
        <p14:creationId xmlns:p14="http://schemas.microsoft.com/office/powerpoint/2010/main" val="3402058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70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cs typeface="Lucida Sans Unicode" pitchFamily="34" charset="0"/>
              </a:defRPr>
            </a:lvl1pPr>
          </a:lstStyle>
          <a:p>
            <a:pPr>
              <a:defRPr/>
            </a:pPr>
            <a:endParaRPr lang="en-GB">
              <a:solidFill>
                <a:prstClr val="black">
                  <a:tint val="75000"/>
                </a:prstClr>
              </a:solidFill>
            </a:endParaRPr>
          </a:p>
        </p:txBody>
      </p:sp>
      <p:sp>
        <p:nvSpPr>
          <p:cNvPr id="4" name="Rectangle 5"/>
          <p:cNvSpPr>
            <a:spLocks noGrp="1" noChangeArrowheads="1"/>
          </p:cNvSpPr>
          <p:nvPr>
            <p:ph type="ftr" sz="quarter" idx="11"/>
          </p:nvPr>
        </p:nvSpPr>
        <p:spPr/>
        <p:txBody>
          <a:bodyPr/>
          <a:lstStyle>
            <a:lvl1pPr eaLnBrk="0" hangingPunct="0">
              <a:defRPr>
                <a:cs typeface="Lucida Sans Unicode" pitchFamily="34" charset="0"/>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p:txBody>
          <a:bodyPr/>
          <a:lstStyle>
            <a:lvl1pPr eaLnBrk="0" hangingPunct="0">
              <a:defRPr>
                <a:cs typeface="Lucida Sans Unicode" pitchFamily="34" charset="0"/>
              </a:defRPr>
            </a:lvl1pPr>
          </a:lstStyle>
          <a:p>
            <a:pPr>
              <a:defRPr/>
            </a:pPr>
            <a:fld id="{311D4409-667D-44BE-9D4B-E0F28A58F3F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38716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8" y="75538"/>
            <a:ext cx="7765420"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088" y="1249363"/>
            <a:ext cx="7765256"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675085" y="6191250"/>
            <a:ext cx="2414588"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smtClean="0">
                <a:latin typeface="Calibri" panose="020F0502020204030204" pitchFamily="34" charset="0"/>
                <a:cs typeface="Calibri" panose="020F0502020204030204" pitchFamily="34" charset="0"/>
              </a:rPr>
              <a:t>Source reference for illustration</a:t>
            </a:r>
            <a:endParaRPr lang="en-US" dirty="0" smtClean="0"/>
          </a:p>
        </p:txBody>
      </p:sp>
      <p:sp>
        <p:nvSpPr>
          <p:cNvPr id="2" name="Rectangle 1"/>
          <p:cNvSpPr/>
          <p:nvPr userDrawn="1"/>
        </p:nvSpPr>
        <p:spPr>
          <a:xfrm>
            <a:off x="7124701" y="6191287"/>
            <a:ext cx="1790700" cy="50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Tree>
    <p:extLst>
      <p:ext uri="{BB962C8B-B14F-4D97-AF65-F5344CB8AC3E}">
        <p14:creationId xmlns:p14="http://schemas.microsoft.com/office/powerpoint/2010/main" val="272875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texte 2"/>
          <p:cNvSpPr>
            <a:spLocks noGrp="1"/>
          </p:cNvSpPr>
          <p:nvPr>
            <p:ph idx="1"/>
          </p:nvPr>
        </p:nvSpPr>
        <p:spPr>
          <a:xfrm>
            <a:off x="457200" y="1600204"/>
            <a:ext cx="8229600" cy="4525963"/>
          </a:xfrm>
          <a:prstGeom prst="rect">
            <a:avLst/>
          </a:prstGeom>
        </p:spPr>
        <p:txBody>
          <a:bodyPr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5" name="Espace réservé du titre 1"/>
          <p:cNvSpPr>
            <a:spLocks noGrp="1"/>
          </p:cNvSpPr>
          <p:nvPr>
            <p:ph type="title"/>
          </p:nvPr>
        </p:nvSpPr>
        <p:spPr>
          <a:xfrm>
            <a:off x="457200" y="274638"/>
            <a:ext cx="8229600" cy="1143000"/>
          </a:xfrm>
          <a:prstGeom prst="rect">
            <a:avLst/>
          </a:prstGeom>
        </p:spPr>
        <p:txBody>
          <a:bodyPr rtlCol="0">
            <a:normAutofit/>
          </a:bodyPr>
          <a:lstStyle/>
          <a:p>
            <a:r>
              <a:rPr lang="fr-FR" dirty="0" smtClean="0"/>
              <a:t>Modifiez le style du titre</a:t>
            </a:r>
            <a:endParaRPr lang="en-GB" dirty="0"/>
          </a:p>
        </p:txBody>
      </p:sp>
    </p:spTree>
    <p:extLst>
      <p:ext uri="{BB962C8B-B14F-4D97-AF65-F5344CB8AC3E}">
        <p14:creationId xmlns:p14="http://schemas.microsoft.com/office/powerpoint/2010/main" val="234305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6C6D4704-EBCE-42DE-8B94-0D7C439489A7}" type="slidenum">
              <a:rPr lang="en-GB" altLang="en-US"/>
              <a:pPr/>
              <a:t>‹#›</a:t>
            </a:fld>
            <a:endParaRPr lang="en-GB" altLang="en-US"/>
          </a:p>
        </p:txBody>
      </p:sp>
    </p:spTree>
    <p:extLst>
      <p:ext uri="{BB962C8B-B14F-4D97-AF65-F5344CB8AC3E}">
        <p14:creationId xmlns:p14="http://schemas.microsoft.com/office/powerpoint/2010/main" val="171721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7"/>
            <a:ext cx="7772400" cy="1470025"/>
          </a:xfrm>
        </p:spPr>
        <p:txBody>
          <a:bodyPr/>
          <a:lstStyle/>
          <a:p>
            <a:r>
              <a:rPr lang="fr-FR" smtClean="0"/>
              <a:t>Modifiez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GB"/>
          </a:p>
        </p:txBody>
      </p:sp>
      <p:sp>
        <p:nvSpPr>
          <p:cNvPr id="4"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14485FD6-9F0B-4564-B919-6D794FB7F360}" type="datetime1">
              <a:rPr lang="en-GB"/>
              <a:pPr>
                <a:defRPr/>
              </a:pPr>
              <a:t>26/06/2017</a:t>
            </a:fld>
            <a:endParaRPr lang="en-GB"/>
          </a:p>
        </p:txBody>
      </p:sp>
      <p:sp>
        <p:nvSpPr>
          <p:cNvPr id="5"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BE69F187-9D5A-433C-959A-D9408D9A906F}" type="slidenum">
              <a:rPr lang="en-GB" altLang="fr-FR"/>
              <a:pPr>
                <a:defRPr/>
              </a:pPr>
              <a:t>‹#›</a:t>
            </a:fld>
            <a:endParaRPr lang="en-GB" altLang="fr-FR"/>
          </a:p>
        </p:txBody>
      </p:sp>
    </p:spTree>
    <p:extLst>
      <p:ext uri="{BB962C8B-B14F-4D97-AF65-F5344CB8AC3E}">
        <p14:creationId xmlns:p14="http://schemas.microsoft.com/office/powerpoint/2010/main" val="2631162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99594" y="413792"/>
            <a:ext cx="7632848" cy="1143000"/>
          </a:xfrm>
        </p:spPr>
        <p:txBody>
          <a:bodyPr/>
          <a:lstStyle>
            <a:lvl1pPr algn="l">
              <a:defRPr sz="3600" b="1">
                <a:solidFill>
                  <a:srgbClr val="1F497D"/>
                </a:solidFill>
                <a:latin typeface="Arial" pitchFamily="34" charset="0"/>
                <a:cs typeface="Arial" pitchFamily="34" charset="0"/>
              </a:defRPr>
            </a:lvl1pPr>
          </a:lstStyle>
          <a:p>
            <a:r>
              <a:rPr lang="fr-FR" dirty="0" smtClean="0"/>
              <a:t>Modifiez le style du titre</a:t>
            </a:r>
            <a:endParaRPr lang="en-GB" dirty="0"/>
          </a:p>
        </p:txBody>
      </p:sp>
      <p:sp>
        <p:nvSpPr>
          <p:cNvPr id="3" name="Espace réservé du contenu 2"/>
          <p:cNvSpPr>
            <a:spLocks noGrp="1"/>
          </p:cNvSpPr>
          <p:nvPr>
            <p:ph idx="1"/>
          </p:nvPr>
        </p:nvSpPr>
        <p:spPr>
          <a:xfrm>
            <a:off x="899592" y="1600204"/>
            <a:ext cx="7787208"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6C3191BB-F497-43AF-BA78-621315AA7A09}" type="datetime1">
              <a:rPr lang="en-GB"/>
              <a:pPr>
                <a:defRPr/>
              </a:pPr>
              <a:t>26/06/2017</a:t>
            </a:fld>
            <a:endParaRPr lang="en-GB"/>
          </a:p>
        </p:txBody>
      </p:sp>
      <p:sp>
        <p:nvSpPr>
          <p:cNvPr id="5"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6" name="Espace réservé du numéro de diapositive 5"/>
          <p:cNvSpPr>
            <a:spLocks noGrp="1"/>
          </p:cNvSpPr>
          <p:nvPr>
            <p:ph type="sldNum" sz="quarter" idx="12"/>
          </p:nvPr>
        </p:nvSpPr>
        <p:spPr>
          <a:xfrm>
            <a:off x="6553200" y="6381782"/>
            <a:ext cx="2133600" cy="365125"/>
          </a:xfrm>
        </p:spPr>
        <p:txBody>
          <a:bodyPr/>
          <a:lstStyle>
            <a:lvl1pPr eaLnBrk="0" hangingPunct="0">
              <a:defRPr>
                <a:solidFill>
                  <a:srgbClr val="7F7F7F"/>
                </a:solidFill>
              </a:defRPr>
            </a:lvl1pPr>
          </a:lstStyle>
          <a:p>
            <a:pPr>
              <a:defRPr/>
            </a:pPr>
            <a:fld id="{199D7D72-C2C5-4C20-A86D-7D81270FD893}" type="slidenum">
              <a:rPr lang="en-GB" altLang="fr-FR"/>
              <a:pPr>
                <a:defRPr/>
              </a:pPr>
              <a:t>‹#›</a:t>
            </a:fld>
            <a:endParaRPr lang="en-GB" altLang="fr-FR"/>
          </a:p>
        </p:txBody>
      </p:sp>
    </p:spTree>
    <p:extLst>
      <p:ext uri="{BB962C8B-B14F-4D97-AF65-F5344CB8AC3E}">
        <p14:creationId xmlns:p14="http://schemas.microsoft.com/office/powerpoint/2010/main" val="1888114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32"/>
            <a:ext cx="7772400" cy="1362075"/>
          </a:xfrm>
        </p:spPr>
        <p:txBody>
          <a:bodyPr anchor="t"/>
          <a:lstStyle>
            <a:lvl1pPr algn="l">
              <a:defRPr sz="4000" b="1" cap="all"/>
            </a:lvl1pPr>
          </a:lstStyle>
          <a:p>
            <a:r>
              <a:rPr lang="fr-FR" smtClean="0"/>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3FB7783F-C2A4-4F30-83B6-D94DDF7BD8C0}" type="datetime1">
              <a:rPr lang="en-GB"/>
              <a:pPr>
                <a:defRPr/>
              </a:pPr>
              <a:t>26/06/2017</a:t>
            </a:fld>
            <a:endParaRPr lang="en-GB"/>
          </a:p>
        </p:txBody>
      </p:sp>
      <p:sp>
        <p:nvSpPr>
          <p:cNvPr id="5"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13016CAA-9D0F-4ADF-A37E-494B9226C69D}" type="slidenum">
              <a:rPr lang="en-GB" altLang="fr-FR"/>
              <a:pPr>
                <a:defRPr/>
              </a:pPr>
              <a:t>‹#›</a:t>
            </a:fld>
            <a:endParaRPr lang="en-GB" altLang="fr-FR"/>
          </a:p>
        </p:txBody>
      </p:sp>
    </p:spTree>
    <p:extLst>
      <p:ext uri="{BB962C8B-B14F-4D97-AF65-F5344CB8AC3E}">
        <p14:creationId xmlns:p14="http://schemas.microsoft.com/office/powerpoint/2010/main" val="3058853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FF7750B3-58C1-46A2-91B2-CD18EDEC7278}" type="datetime1">
              <a:rPr lang="en-GB"/>
              <a:pPr>
                <a:defRPr/>
              </a:pPr>
              <a:t>26/06/2017</a:t>
            </a:fld>
            <a:endParaRPr lang="en-GB"/>
          </a:p>
        </p:txBody>
      </p:sp>
      <p:sp>
        <p:nvSpPr>
          <p:cNvPr id="6"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60C41B3B-89E8-46FA-B7E8-5724E829B113}" type="slidenum">
              <a:rPr lang="en-GB" altLang="fr-FR"/>
              <a:pPr>
                <a:defRPr/>
              </a:pPr>
              <a:t>‹#›</a:t>
            </a:fld>
            <a:endParaRPr lang="en-GB" altLang="fr-FR"/>
          </a:p>
        </p:txBody>
      </p:sp>
    </p:spTree>
    <p:extLst>
      <p:ext uri="{BB962C8B-B14F-4D97-AF65-F5344CB8AC3E}">
        <p14:creationId xmlns:p14="http://schemas.microsoft.com/office/powerpoint/2010/main" val="41301973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D6143B85-F24D-41C7-8888-ACF9319EAF81}" type="datetime1">
              <a:rPr lang="en-GB"/>
              <a:pPr>
                <a:defRPr/>
              </a:pPr>
              <a:t>26/06/2017</a:t>
            </a:fld>
            <a:endParaRPr lang="en-GB"/>
          </a:p>
        </p:txBody>
      </p:sp>
      <p:sp>
        <p:nvSpPr>
          <p:cNvPr id="8"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64ABC059-D3AB-43CF-A1F7-399B9C791A23}" type="slidenum">
              <a:rPr lang="en-GB" altLang="fr-FR"/>
              <a:pPr>
                <a:defRPr/>
              </a:pPr>
              <a:t>‹#›</a:t>
            </a:fld>
            <a:endParaRPr lang="en-GB" altLang="fr-FR"/>
          </a:p>
        </p:txBody>
      </p:sp>
    </p:spTree>
    <p:extLst>
      <p:ext uri="{BB962C8B-B14F-4D97-AF65-F5344CB8AC3E}">
        <p14:creationId xmlns:p14="http://schemas.microsoft.com/office/powerpoint/2010/main" val="1114178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FA122D4F-DA24-478E-8EFC-4A037420E45B}" type="datetime1">
              <a:rPr lang="en-GB"/>
              <a:pPr>
                <a:defRPr/>
              </a:pPr>
              <a:t>26/06/2017</a:t>
            </a:fld>
            <a:endParaRPr lang="en-GB"/>
          </a:p>
        </p:txBody>
      </p:sp>
      <p:sp>
        <p:nvSpPr>
          <p:cNvPr id="4"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34647EF8-1297-4C37-BD07-8B668F9BB731}" type="slidenum">
              <a:rPr lang="en-GB" altLang="fr-FR"/>
              <a:pPr>
                <a:defRPr/>
              </a:pPr>
              <a:t>‹#›</a:t>
            </a:fld>
            <a:endParaRPr lang="en-GB" altLang="fr-FR"/>
          </a:p>
        </p:txBody>
      </p:sp>
    </p:spTree>
    <p:extLst>
      <p:ext uri="{BB962C8B-B14F-4D97-AF65-F5344CB8AC3E}">
        <p14:creationId xmlns:p14="http://schemas.microsoft.com/office/powerpoint/2010/main" val="1191925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eaLnBrk="0" hangingPunct="0">
              <a:defRPr>
                <a:latin typeface="Times New Roman" pitchFamily="18" charset="0"/>
                <a:cs typeface="+mn-cs"/>
              </a:defRPr>
            </a:lvl1pPr>
          </a:lstStyle>
          <a:p>
            <a:pPr>
              <a:defRPr/>
            </a:pPr>
            <a:fld id="{5EBE4351-D10D-4CB9-999C-F2B1392BAA2B}" type="datetime1">
              <a:rPr lang="en-GB"/>
              <a:pPr>
                <a:defRPr/>
              </a:pPr>
              <a:t>26/06/2017</a:t>
            </a:fld>
            <a:endParaRPr lang="en-GB"/>
          </a:p>
        </p:txBody>
      </p:sp>
      <p:sp>
        <p:nvSpPr>
          <p:cNvPr id="3" name="Espace réservé du pied de page 4"/>
          <p:cNvSpPr>
            <a:spLocks noGrp="1"/>
          </p:cNvSpPr>
          <p:nvPr>
            <p:ph type="ftr" sz="quarter" idx="11"/>
          </p:nvPr>
        </p:nvSpPr>
        <p:spPr/>
        <p:txBody>
          <a:bodyPr/>
          <a:lstStyle>
            <a:lvl1pPr eaLnBrk="0" hangingPunct="0">
              <a:defRPr>
                <a:latin typeface="Times New Roman" pitchFamily="18" charset="0"/>
                <a:cs typeface="+mn-cs"/>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eaLnBrk="0" hangingPunct="0">
              <a:defRPr>
                <a:latin typeface="Times New Roman" pitchFamily="18" charset="0"/>
                <a:cs typeface="Lucida Sans Unicode" pitchFamily="34" charset="0"/>
              </a:defRPr>
            </a:lvl1pPr>
          </a:lstStyle>
          <a:p>
            <a:pPr>
              <a:defRPr/>
            </a:pPr>
            <a:fld id="{AC8C3D43-0640-4741-8A79-18FFC5477658}" type="slidenum">
              <a:rPr lang="en-GB" altLang="fr-FR"/>
              <a:pPr>
                <a:defRPr/>
              </a:pPr>
              <a:t>‹#›</a:t>
            </a:fld>
            <a:endParaRPr lang="en-GB" altLang="fr-FR"/>
          </a:p>
        </p:txBody>
      </p:sp>
    </p:spTree>
    <p:extLst>
      <p:ext uri="{BB962C8B-B14F-4D97-AF65-F5344CB8AC3E}">
        <p14:creationId xmlns:p14="http://schemas.microsoft.com/office/powerpoint/2010/main" val="1986145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texte 2"/>
          <p:cNvSpPr>
            <a:spLocks noGrp="1"/>
          </p:cNvSpPr>
          <p:nvPr>
            <p:ph idx="1"/>
          </p:nvPr>
        </p:nvSpPr>
        <p:spPr>
          <a:xfrm>
            <a:off x="457200" y="1600204"/>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5"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en-GB" dirty="0"/>
          </a:p>
        </p:txBody>
      </p:sp>
    </p:spTree>
    <p:extLst>
      <p:ext uri="{BB962C8B-B14F-4D97-AF65-F5344CB8AC3E}">
        <p14:creationId xmlns:p14="http://schemas.microsoft.com/office/powerpoint/2010/main" val="3606660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624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cs typeface="Lucida Sans Unicode" pitchFamily="34" charset="0"/>
              </a:defRPr>
            </a:lvl1pPr>
          </a:lstStyle>
          <a:p>
            <a:pPr>
              <a:defRPr/>
            </a:pPr>
            <a:endParaRPr lang="en-GB">
              <a:solidFill>
                <a:prstClr val="black">
                  <a:tint val="75000"/>
                </a:prstClr>
              </a:solidFill>
            </a:endParaRPr>
          </a:p>
        </p:txBody>
      </p:sp>
      <p:sp>
        <p:nvSpPr>
          <p:cNvPr id="4" name="Rectangle 5"/>
          <p:cNvSpPr>
            <a:spLocks noGrp="1" noChangeArrowheads="1"/>
          </p:cNvSpPr>
          <p:nvPr>
            <p:ph type="ftr" sz="quarter" idx="11"/>
          </p:nvPr>
        </p:nvSpPr>
        <p:spPr/>
        <p:txBody>
          <a:bodyPr/>
          <a:lstStyle>
            <a:lvl1pPr eaLnBrk="0" hangingPunct="0">
              <a:defRPr>
                <a:cs typeface="Lucida Sans Unicode" pitchFamily="34" charset="0"/>
              </a:defRPr>
            </a:lvl1pPr>
          </a:lstStyle>
          <a:p>
            <a:pPr>
              <a:defRPr/>
            </a:pPr>
            <a:endParaRPr lang="en-GB">
              <a:solidFill>
                <a:prstClr val="black">
                  <a:tint val="75000"/>
                </a:prstClr>
              </a:solidFill>
            </a:endParaRPr>
          </a:p>
        </p:txBody>
      </p:sp>
      <p:sp>
        <p:nvSpPr>
          <p:cNvPr id="5" name="Rectangle 6"/>
          <p:cNvSpPr>
            <a:spLocks noGrp="1" noChangeArrowheads="1"/>
          </p:cNvSpPr>
          <p:nvPr>
            <p:ph type="sldNum" sz="quarter" idx="12"/>
          </p:nvPr>
        </p:nvSpPr>
        <p:spPr/>
        <p:txBody>
          <a:bodyPr/>
          <a:lstStyle>
            <a:lvl1pPr eaLnBrk="0" hangingPunct="0">
              <a:defRPr>
                <a:cs typeface="Lucida Sans Unicode" pitchFamily="34" charset="0"/>
              </a:defRPr>
            </a:lvl1pPr>
          </a:lstStyle>
          <a:p>
            <a:pPr>
              <a:defRPr/>
            </a:pPr>
            <a:fld id="{311D4409-667D-44BE-9D4B-E0F28A58F3F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857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EF6A0BAA-94D1-425D-BB1C-90DF82B3232B}" type="slidenum">
              <a:rPr lang="en-GB" altLang="en-US"/>
              <a:pPr/>
              <a:t>‹#›</a:t>
            </a:fld>
            <a:endParaRPr lang="en-GB" altLang="en-US"/>
          </a:p>
        </p:txBody>
      </p:sp>
    </p:spTree>
    <p:extLst>
      <p:ext uri="{BB962C8B-B14F-4D97-AF65-F5344CB8AC3E}">
        <p14:creationId xmlns:p14="http://schemas.microsoft.com/office/powerpoint/2010/main" val="922121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75198" y="75538"/>
            <a:ext cx="7765420"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dirty="0" smtClean="0"/>
              <a:t>Slide title goes here</a:t>
            </a:r>
            <a:endParaRPr lang="en-GB" dirty="0"/>
          </a:p>
        </p:txBody>
      </p:sp>
      <p:sp>
        <p:nvSpPr>
          <p:cNvPr id="3" name="Content Placeholder 2"/>
          <p:cNvSpPr>
            <a:spLocks noGrp="1"/>
          </p:cNvSpPr>
          <p:nvPr>
            <p:ph sz="quarter" idx="11"/>
          </p:nvPr>
        </p:nvSpPr>
        <p:spPr>
          <a:xfrm>
            <a:off x="675088" y="1249363"/>
            <a:ext cx="7765256"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675085" y="6191250"/>
            <a:ext cx="2414588"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dirty="0" smtClean="0">
                <a:latin typeface="Calibri" panose="020F0502020204030204" pitchFamily="34" charset="0"/>
                <a:cs typeface="Calibri" panose="020F0502020204030204" pitchFamily="34" charset="0"/>
              </a:rPr>
              <a:t>Source reference for illustration</a:t>
            </a:r>
            <a:endParaRPr lang="en-US" dirty="0" smtClean="0"/>
          </a:p>
        </p:txBody>
      </p:sp>
      <p:sp>
        <p:nvSpPr>
          <p:cNvPr id="2" name="Rectangle 1"/>
          <p:cNvSpPr/>
          <p:nvPr userDrawn="1"/>
        </p:nvSpPr>
        <p:spPr>
          <a:xfrm>
            <a:off x="7124701" y="6191287"/>
            <a:ext cx="1790700" cy="50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dirty="0">
              <a:solidFill>
                <a:prstClr val="white"/>
              </a:solidFill>
            </a:endParaRPr>
          </a:p>
        </p:txBody>
      </p:sp>
    </p:spTree>
    <p:extLst>
      <p:ext uri="{BB962C8B-B14F-4D97-AF65-F5344CB8AC3E}">
        <p14:creationId xmlns:p14="http://schemas.microsoft.com/office/powerpoint/2010/main" val="41800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548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0"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2220289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2"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3456838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4"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35"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843608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1060712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3631772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39"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40"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241"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098848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43"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44"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45"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505147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47"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4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49"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176030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DF393499-C218-42E4-BCBC-3F53B67B76D1}" type="slidenum">
              <a:rPr lang="en-GB" altLang="en-US"/>
              <a:pPr/>
              <a:t>‹#›</a:t>
            </a:fld>
            <a:endParaRPr lang="en-GB" altLang="en-US"/>
          </a:p>
        </p:txBody>
      </p:sp>
    </p:spTree>
    <p:extLst>
      <p:ext uri="{BB962C8B-B14F-4D97-AF65-F5344CB8AC3E}">
        <p14:creationId xmlns:p14="http://schemas.microsoft.com/office/powerpoint/2010/main" val="39747242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1"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252"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289960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55"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56"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257"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59152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59"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260"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261" name="Picture 260"/>
          <p:cNvPicPr/>
          <p:nvPr/>
        </p:nvPicPr>
        <p:blipFill>
          <a:blip r:embed="rId2"/>
          <a:stretch/>
        </p:blipFill>
        <p:spPr>
          <a:xfrm>
            <a:off x="3794040" y="3715920"/>
            <a:ext cx="2166120" cy="1728360"/>
          </a:xfrm>
          <a:prstGeom prst="rect">
            <a:avLst/>
          </a:prstGeom>
          <a:ln>
            <a:noFill/>
          </a:ln>
        </p:spPr>
      </p:pic>
      <p:pic>
        <p:nvPicPr>
          <p:cNvPr id="262" name="Picture 261"/>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9891470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6792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2"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3"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168878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5"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511532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77"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78"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118834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24173406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0"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18156854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2"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83"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284"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355074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C4C2DEF-D6B9-430A-A175-AC8C2FAA221C}" type="slidenum">
              <a:rPr lang="en-GB" altLang="en-US"/>
              <a:pPr/>
              <a:t>‹#›</a:t>
            </a:fld>
            <a:endParaRPr lang="en-GB" altLang="en-US"/>
          </a:p>
        </p:txBody>
      </p:sp>
    </p:spTree>
    <p:extLst>
      <p:ext uri="{BB962C8B-B14F-4D97-AF65-F5344CB8AC3E}">
        <p14:creationId xmlns:p14="http://schemas.microsoft.com/office/powerpoint/2010/main" val="3803623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86"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287"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88"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3796974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0"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1"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2"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10338149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4"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295"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3382986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297"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298"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299"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00"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22327853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02"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03"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04" name="Picture 303"/>
          <p:cNvPicPr/>
          <p:nvPr/>
        </p:nvPicPr>
        <p:blipFill>
          <a:blip r:embed="rId2"/>
          <a:stretch/>
        </p:blipFill>
        <p:spPr>
          <a:xfrm>
            <a:off x="3794040" y="3715920"/>
            <a:ext cx="2166120" cy="1728360"/>
          </a:xfrm>
          <a:prstGeom prst="rect">
            <a:avLst/>
          </a:prstGeom>
          <a:ln>
            <a:noFill/>
          </a:ln>
        </p:spPr>
      </p:pic>
      <p:pic>
        <p:nvPicPr>
          <p:cNvPr id="305" name="Picture 304"/>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4126053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906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15"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6531237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17"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2502257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19"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20" name="PlaceHolder 3"/>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27977812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Tree>
    <p:extLst>
      <p:ext uri="{BB962C8B-B14F-4D97-AF65-F5344CB8AC3E}">
        <p14:creationId xmlns:p14="http://schemas.microsoft.com/office/powerpoint/2010/main" val="330976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023E62-9116-4F87-A928-5818235BB8CB}" type="slidenum">
              <a:rPr lang="en-GB" altLang="en-US"/>
              <a:pPr/>
              <a:t>‹#›</a:t>
            </a:fld>
            <a:endParaRPr lang="en-GB" altLang="en-US"/>
          </a:p>
        </p:txBody>
      </p:sp>
    </p:spTree>
    <p:extLst>
      <p:ext uri="{BB962C8B-B14F-4D97-AF65-F5344CB8AC3E}">
        <p14:creationId xmlns:p14="http://schemas.microsoft.com/office/powerpoint/2010/main" val="35039192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3995640" y="2565360"/>
            <a:ext cx="5040000" cy="36640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5328299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24"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25" name="PlaceHolder 3"/>
          <p:cNvSpPr>
            <a:spLocks noGrp="1"/>
          </p:cNvSpPr>
          <p:nvPr>
            <p:ph type="body"/>
          </p:nvPr>
        </p:nvSpPr>
        <p:spPr>
          <a:xfrm>
            <a:off x="611280" y="4619520"/>
            <a:ext cx="4163760" cy="824400"/>
          </a:xfrm>
          <a:prstGeom prst="rect">
            <a:avLst/>
          </a:prstGeom>
        </p:spPr>
        <p:txBody>
          <a:bodyPr lIns="0" tIns="0" rIns="0" bIns="0"/>
          <a:lstStyle/>
          <a:p>
            <a:endParaRPr/>
          </a:p>
        </p:txBody>
      </p:sp>
      <p:sp>
        <p:nvSpPr>
          <p:cNvPr id="326" name="PlaceHolder 4"/>
          <p:cNvSpPr>
            <a:spLocks noGrp="1"/>
          </p:cNvSpPr>
          <p:nvPr>
            <p:ph type="body"/>
          </p:nvPr>
        </p:nvSpPr>
        <p:spPr>
          <a:xfrm>
            <a:off x="4983480" y="3716280"/>
            <a:ext cx="4163760" cy="1728360"/>
          </a:xfrm>
          <a:prstGeom prst="rect">
            <a:avLst/>
          </a:prstGeom>
        </p:spPr>
        <p:txBody>
          <a:bodyPr lIns="0" tIns="0" rIns="0" bIns="0"/>
          <a:lstStyle/>
          <a:p>
            <a:endParaRPr/>
          </a:p>
        </p:txBody>
      </p:sp>
    </p:spTree>
    <p:extLst>
      <p:ext uri="{BB962C8B-B14F-4D97-AF65-F5344CB8AC3E}">
        <p14:creationId xmlns:p14="http://schemas.microsoft.com/office/powerpoint/2010/main" val="421828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28" name="PlaceHolder 2"/>
          <p:cNvSpPr>
            <a:spLocks noGrp="1"/>
          </p:cNvSpPr>
          <p:nvPr>
            <p:ph type="body"/>
          </p:nvPr>
        </p:nvSpPr>
        <p:spPr>
          <a:xfrm>
            <a:off x="611280" y="3716280"/>
            <a:ext cx="4163760" cy="1728360"/>
          </a:xfrm>
          <a:prstGeom prst="rect">
            <a:avLst/>
          </a:prstGeom>
        </p:spPr>
        <p:txBody>
          <a:bodyPr lIns="0" tIns="0" rIns="0" bIns="0"/>
          <a:lstStyle/>
          <a:p>
            <a:endParaRPr/>
          </a:p>
        </p:txBody>
      </p:sp>
      <p:sp>
        <p:nvSpPr>
          <p:cNvPr id="329"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30" name="PlaceHolder 4"/>
          <p:cNvSpPr>
            <a:spLocks noGrp="1"/>
          </p:cNvSpPr>
          <p:nvPr>
            <p:ph type="body"/>
          </p:nvPr>
        </p:nvSpPr>
        <p:spPr>
          <a:xfrm>
            <a:off x="49834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5115791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32"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33"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34" name="PlaceHolder 4"/>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6504580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36" name="PlaceHolder 2"/>
          <p:cNvSpPr>
            <a:spLocks noGrp="1"/>
          </p:cNvSpPr>
          <p:nvPr>
            <p:ph type="body"/>
          </p:nvPr>
        </p:nvSpPr>
        <p:spPr>
          <a:xfrm>
            <a:off x="611280" y="3716280"/>
            <a:ext cx="8532360" cy="824400"/>
          </a:xfrm>
          <a:prstGeom prst="rect">
            <a:avLst/>
          </a:prstGeom>
        </p:spPr>
        <p:txBody>
          <a:bodyPr lIns="0" tIns="0" rIns="0" bIns="0"/>
          <a:lstStyle/>
          <a:p>
            <a:endParaRPr/>
          </a:p>
        </p:txBody>
      </p:sp>
      <p:sp>
        <p:nvSpPr>
          <p:cNvPr id="337" name="PlaceHolder 3"/>
          <p:cNvSpPr>
            <a:spLocks noGrp="1"/>
          </p:cNvSpPr>
          <p:nvPr>
            <p:ph type="body"/>
          </p:nvPr>
        </p:nvSpPr>
        <p:spPr>
          <a:xfrm>
            <a:off x="611280" y="4619520"/>
            <a:ext cx="8532360" cy="824400"/>
          </a:xfrm>
          <a:prstGeom prst="rect">
            <a:avLst/>
          </a:prstGeom>
        </p:spPr>
        <p:txBody>
          <a:bodyPr lIns="0" tIns="0" rIns="0" bIns="0"/>
          <a:lstStyle/>
          <a:p>
            <a:endParaRPr/>
          </a:p>
        </p:txBody>
      </p:sp>
    </p:spTree>
    <p:extLst>
      <p:ext uri="{BB962C8B-B14F-4D97-AF65-F5344CB8AC3E}">
        <p14:creationId xmlns:p14="http://schemas.microsoft.com/office/powerpoint/2010/main" val="8147175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39" name="PlaceHolder 2"/>
          <p:cNvSpPr>
            <a:spLocks noGrp="1"/>
          </p:cNvSpPr>
          <p:nvPr>
            <p:ph type="body"/>
          </p:nvPr>
        </p:nvSpPr>
        <p:spPr>
          <a:xfrm>
            <a:off x="611280" y="3716280"/>
            <a:ext cx="4163760" cy="824400"/>
          </a:xfrm>
          <a:prstGeom prst="rect">
            <a:avLst/>
          </a:prstGeom>
        </p:spPr>
        <p:txBody>
          <a:bodyPr lIns="0" tIns="0" rIns="0" bIns="0"/>
          <a:lstStyle/>
          <a:p>
            <a:endParaRPr/>
          </a:p>
        </p:txBody>
      </p:sp>
      <p:sp>
        <p:nvSpPr>
          <p:cNvPr id="340" name="PlaceHolder 3"/>
          <p:cNvSpPr>
            <a:spLocks noGrp="1"/>
          </p:cNvSpPr>
          <p:nvPr>
            <p:ph type="body"/>
          </p:nvPr>
        </p:nvSpPr>
        <p:spPr>
          <a:xfrm>
            <a:off x="4983480" y="3716280"/>
            <a:ext cx="4163760" cy="824400"/>
          </a:xfrm>
          <a:prstGeom prst="rect">
            <a:avLst/>
          </a:prstGeom>
        </p:spPr>
        <p:txBody>
          <a:bodyPr lIns="0" tIns="0" rIns="0" bIns="0"/>
          <a:lstStyle/>
          <a:p>
            <a:endParaRPr/>
          </a:p>
        </p:txBody>
      </p:sp>
      <p:sp>
        <p:nvSpPr>
          <p:cNvPr id="341" name="PlaceHolder 4"/>
          <p:cNvSpPr>
            <a:spLocks noGrp="1"/>
          </p:cNvSpPr>
          <p:nvPr>
            <p:ph type="body"/>
          </p:nvPr>
        </p:nvSpPr>
        <p:spPr>
          <a:xfrm>
            <a:off x="4983480" y="4619520"/>
            <a:ext cx="4163760" cy="824400"/>
          </a:xfrm>
          <a:prstGeom prst="rect">
            <a:avLst/>
          </a:prstGeom>
        </p:spPr>
        <p:txBody>
          <a:bodyPr lIns="0" tIns="0" rIns="0" bIns="0"/>
          <a:lstStyle/>
          <a:p>
            <a:endParaRPr/>
          </a:p>
        </p:txBody>
      </p:sp>
      <p:sp>
        <p:nvSpPr>
          <p:cNvPr id="342" name="PlaceHolder 5"/>
          <p:cNvSpPr>
            <a:spLocks noGrp="1"/>
          </p:cNvSpPr>
          <p:nvPr>
            <p:ph type="body"/>
          </p:nvPr>
        </p:nvSpPr>
        <p:spPr>
          <a:xfrm>
            <a:off x="611280" y="4619520"/>
            <a:ext cx="4163760" cy="824400"/>
          </a:xfrm>
          <a:prstGeom prst="rect">
            <a:avLst/>
          </a:prstGeom>
        </p:spPr>
        <p:txBody>
          <a:bodyPr lIns="0" tIns="0" rIns="0" bIns="0"/>
          <a:lstStyle/>
          <a:p>
            <a:endParaRPr/>
          </a:p>
        </p:txBody>
      </p:sp>
    </p:spTree>
    <p:extLst>
      <p:ext uri="{BB962C8B-B14F-4D97-AF65-F5344CB8AC3E}">
        <p14:creationId xmlns:p14="http://schemas.microsoft.com/office/powerpoint/2010/main" val="479958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44" name="PlaceHolder 2"/>
          <p:cNvSpPr>
            <a:spLocks noGrp="1"/>
          </p:cNvSpPr>
          <p:nvPr>
            <p:ph type="body"/>
          </p:nvPr>
        </p:nvSpPr>
        <p:spPr>
          <a:xfrm>
            <a:off x="611280" y="3716280"/>
            <a:ext cx="8532360" cy="1728360"/>
          </a:xfrm>
          <a:prstGeom prst="rect">
            <a:avLst/>
          </a:prstGeom>
        </p:spPr>
        <p:txBody>
          <a:bodyPr lIns="0" tIns="0" rIns="0" bIns="0"/>
          <a:lstStyle/>
          <a:p>
            <a:endParaRPr/>
          </a:p>
        </p:txBody>
      </p:sp>
      <p:sp>
        <p:nvSpPr>
          <p:cNvPr id="345" name="PlaceHolder 3"/>
          <p:cNvSpPr>
            <a:spLocks noGrp="1"/>
          </p:cNvSpPr>
          <p:nvPr>
            <p:ph type="body"/>
          </p:nvPr>
        </p:nvSpPr>
        <p:spPr>
          <a:xfrm>
            <a:off x="611280" y="3716280"/>
            <a:ext cx="8532360" cy="1728360"/>
          </a:xfrm>
          <a:prstGeom prst="rect">
            <a:avLst/>
          </a:prstGeom>
        </p:spPr>
        <p:txBody>
          <a:bodyPr lIns="0" tIns="0" rIns="0" bIns="0"/>
          <a:lstStyle/>
          <a:p>
            <a:endParaRPr/>
          </a:p>
        </p:txBody>
      </p:sp>
      <p:pic>
        <p:nvPicPr>
          <p:cNvPr id="346" name="Picture 345"/>
          <p:cNvPicPr/>
          <p:nvPr/>
        </p:nvPicPr>
        <p:blipFill>
          <a:blip r:embed="rId2"/>
          <a:stretch/>
        </p:blipFill>
        <p:spPr>
          <a:xfrm>
            <a:off x="3794040" y="3715920"/>
            <a:ext cx="2166120" cy="1728360"/>
          </a:xfrm>
          <a:prstGeom prst="rect">
            <a:avLst/>
          </a:prstGeom>
          <a:ln>
            <a:noFill/>
          </a:ln>
        </p:spPr>
      </p:pic>
      <p:pic>
        <p:nvPicPr>
          <p:cNvPr id="347" name="Picture 346"/>
          <p:cNvPicPr/>
          <p:nvPr/>
        </p:nvPicPr>
        <p:blipFill>
          <a:blip r:embed="rId2"/>
          <a:stretch/>
        </p:blipFill>
        <p:spPr>
          <a:xfrm>
            <a:off x="3794040" y="3715920"/>
            <a:ext cx="2166120" cy="1728360"/>
          </a:xfrm>
          <a:prstGeom prst="rect">
            <a:avLst/>
          </a:prstGeom>
          <a:ln>
            <a:noFill/>
          </a:ln>
        </p:spPr>
      </p:pic>
    </p:spTree>
    <p:extLst>
      <p:ext uri="{BB962C8B-B14F-4D97-AF65-F5344CB8AC3E}">
        <p14:creationId xmlns:p14="http://schemas.microsoft.com/office/powerpoint/2010/main" val="2451803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355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6"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7" name="PlaceHolder 2"/>
          <p:cNvSpPr>
            <a:spLocks noGrp="1"/>
          </p:cNvSpPr>
          <p:nvPr>
            <p:ph type="subTitle"/>
          </p:nvPr>
        </p:nvSpPr>
        <p:spPr>
          <a:xfrm>
            <a:off x="611280" y="3716280"/>
            <a:ext cx="8532360" cy="172836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2363460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3995640" y="2565360"/>
            <a:ext cx="5040000" cy="790200"/>
          </a:xfrm>
          <a:prstGeom prst="rect">
            <a:avLst/>
          </a:prstGeom>
        </p:spPr>
        <p:txBody>
          <a:bodyPr lIns="0" tIns="0" rIns="0" bIns="0" anchor="ctr"/>
          <a:lstStyle/>
          <a:p>
            <a:endParaRPr/>
          </a:p>
        </p:txBody>
      </p:sp>
      <p:sp>
        <p:nvSpPr>
          <p:cNvPr id="359" name="PlaceHolder 2"/>
          <p:cNvSpPr>
            <a:spLocks noGrp="1"/>
          </p:cNvSpPr>
          <p:nvPr>
            <p:ph type="body"/>
          </p:nvPr>
        </p:nvSpPr>
        <p:spPr>
          <a:xfrm>
            <a:off x="611280" y="3716280"/>
            <a:ext cx="8532360" cy="1728360"/>
          </a:xfrm>
          <a:prstGeom prst="rect">
            <a:avLst/>
          </a:prstGeom>
        </p:spPr>
        <p:txBody>
          <a:bodyPr lIns="0" tIns="0" rIns="0" bIns="0"/>
          <a:lstStyle/>
          <a:p>
            <a:endParaRPr/>
          </a:p>
        </p:txBody>
      </p:sp>
    </p:spTree>
    <p:extLst>
      <p:ext uri="{BB962C8B-B14F-4D97-AF65-F5344CB8AC3E}">
        <p14:creationId xmlns:p14="http://schemas.microsoft.com/office/powerpoint/2010/main" val="239982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1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2.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3.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4.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6.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7.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8.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9.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179449AA-4423-4776-A12D-27E11356B22B}"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64" name="Picture 17"/>
          <p:cNvPicPr/>
          <p:nvPr/>
        </p:nvPicPr>
        <p:blipFill>
          <a:blip r:embed="rId14"/>
          <a:stretch/>
        </p:blipFill>
        <p:spPr>
          <a:xfrm>
            <a:off x="3849840" y="258840"/>
            <a:ext cx="1436400" cy="1004400"/>
          </a:xfrm>
          <a:prstGeom prst="rect">
            <a:avLst/>
          </a:prstGeom>
          <a:ln>
            <a:noFill/>
          </a:ln>
        </p:spPr>
      </p:pic>
      <p:sp>
        <p:nvSpPr>
          <p:cNvPr id="265"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66"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267"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268" name="PlaceHolder 5"/>
          <p:cNvSpPr>
            <a:spLocks noGrp="1"/>
          </p:cNvSpPr>
          <p:nvPr>
            <p:ph type="title"/>
          </p:nvPr>
        </p:nvSpPr>
        <p:spPr>
          <a:xfrm>
            <a:off x="395280" y="1339920"/>
            <a:ext cx="8229240" cy="936360"/>
          </a:xfrm>
          <a:prstGeom prst="rect">
            <a:avLst/>
          </a:prstGeom>
        </p:spPr>
        <p:txBody>
          <a:bodyPr anchor="ctr"/>
          <a:lstStyle/>
          <a:p>
            <a:pPr marL="358920" indent="-358560">
              <a:lnSpc>
                <a:spcPct val="100000"/>
              </a:lnSpc>
            </a:pPr>
            <a:r>
              <a:rPr lang="en-GB" sz="3000" b="1" strike="noStrike" spc="-1">
                <a:solidFill>
                  <a:srgbClr val="0F5494"/>
                </a:solidFill>
                <a:uFill>
                  <a:solidFill>
                    <a:srgbClr val="FFFFFF"/>
                  </a:solidFill>
                </a:uFill>
                <a:latin typeface="Verdana"/>
                <a:ea typeface="ＭＳ Ｐゴシック"/>
              </a:rPr>
              <a:t>Haga clic aquí para editar el título de máster de estilo</a:t>
            </a:r>
            <a:endParaRPr/>
          </a:p>
        </p:txBody>
      </p:sp>
      <p:sp>
        <p:nvSpPr>
          <p:cNvPr id="269" name="PlaceHolder 6"/>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ea typeface="ＭＳ Ｐゴシック"/>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ea typeface="ＭＳ Ｐゴシック"/>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Quinto nivel</a:t>
            </a:r>
            <a:endParaRPr/>
          </a:p>
        </p:txBody>
      </p:sp>
      <p:sp>
        <p:nvSpPr>
          <p:cNvPr id="270" name="PlaceHolder 7"/>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271" name="PlaceHolder 8"/>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74E62D1A-8DBA-44BC-A16D-6C7CA58D0A2F}"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4008859969"/>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07" name="Picture 17"/>
          <p:cNvPicPr/>
          <p:nvPr/>
        </p:nvPicPr>
        <p:blipFill>
          <a:blip r:embed="rId14"/>
          <a:stretch/>
        </p:blipFill>
        <p:spPr>
          <a:xfrm>
            <a:off x="3849840" y="258840"/>
            <a:ext cx="1436400" cy="1004400"/>
          </a:xfrm>
          <a:prstGeom prst="rect">
            <a:avLst/>
          </a:prstGeom>
          <a:ln>
            <a:noFill/>
          </a:ln>
        </p:spPr>
      </p:pic>
      <p:sp>
        <p:nvSpPr>
          <p:cNvPr id="308"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09"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310"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311" name="PlaceHolder 5"/>
          <p:cNvSpPr>
            <a:spLocks noGrp="1"/>
          </p:cNvSpPr>
          <p:nvPr>
            <p:ph type="body"/>
          </p:nvPr>
        </p:nvSpPr>
        <p:spPr>
          <a:xfrm>
            <a:off x="336960" y="190440"/>
            <a:ext cx="8563320" cy="524160"/>
          </a:xfrm>
          <a:prstGeom prst="rect">
            <a:avLst/>
          </a:prstGeom>
        </p:spPr>
        <p:txBody>
          <a:bodyPr/>
          <a:lstStyle/>
          <a:p>
            <a:pPr marL="432000" indent="-324000">
              <a:buClr>
                <a:srgbClr val="FFFFFF"/>
              </a:buClr>
              <a:buSzPct val="45000"/>
              <a:buFont typeface="StarSymbol"/>
              <a:buChar char=""/>
            </a:pPr>
            <a:r>
              <a:rPr lang="en-GB" sz="2800" b="1" i="1" strike="noStrike" spc="-1">
                <a:solidFill>
                  <a:srgbClr val="FFFFFF"/>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800" b="1" i="1" strike="noStrike" spc="-1">
                <a:solidFill>
                  <a:srgbClr val="FFFFFF"/>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800" b="1" i="1" strike="noStrike" spc="-1">
                <a:solidFill>
                  <a:srgbClr val="FFFFFF"/>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800" b="1" i="1" strike="noStrike" spc="-1">
                <a:solidFill>
                  <a:srgbClr val="FFFFFF"/>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800" b="1" i="1" strike="noStrike" spc="-1">
                <a:solidFill>
                  <a:srgbClr val="FFFFFF"/>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800" b="1" i="1" strike="noStrike" spc="-1">
                <a:solidFill>
                  <a:srgbClr val="FFFFFF"/>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800" b="1" i="1" strike="noStrike" spc="-1">
                <a:solidFill>
                  <a:srgbClr val="FFFFFF"/>
                </a:solidFill>
                <a:uFill>
                  <a:solidFill>
                    <a:srgbClr val="FFFFFF"/>
                  </a:solidFill>
                </a:uFill>
                <a:latin typeface="Verdana"/>
                <a:ea typeface="ＭＳ Ｐゴシック"/>
              </a:rPr>
              <a:t>Título va aquí LevelSlide Séptimo Programa-marco</a:t>
            </a:r>
            <a:endParaRPr/>
          </a:p>
        </p:txBody>
      </p:sp>
      <p:sp>
        <p:nvSpPr>
          <p:cNvPr id="312" name="PlaceHolder 6"/>
          <p:cNvSpPr>
            <a:spLocks noGrp="1"/>
          </p:cNvSpPr>
          <p:nvPr>
            <p:ph type="body"/>
          </p:nvPr>
        </p:nvSpPr>
        <p:spPr>
          <a:xfrm>
            <a:off x="336960" y="1147680"/>
            <a:ext cx="8563320" cy="4562280"/>
          </a:xfrm>
          <a:prstGeom prst="rect">
            <a:avLst/>
          </a:prstGeom>
        </p:spPr>
        <p:txBody>
          <a:bodyPr/>
          <a:lstStyle/>
          <a:p>
            <a:pPr marL="432000" indent="-324000">
              <a:buClr>
                <a:srgbClr val="FFFFFF"/>
              </a:buClr>
              <a:buSzPct val="45000"/>
              <a:buFont typeface="StarSymbol"/>
              <a:buChar char=""/>
            </a:pPr>
            <a:r>
              <a:rPr lang="en-GB" sz="2400" i="1" strike="noStrike" spc="-1">
                <a:solidFill>
                  <a:srgbClr val="00665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0665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400" i="1" strike="noStrike" spc="-1">
                <a:solidFill>
                  <a:srgbClr val="00665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400" i="1" strike="noStrike" spc="-1">
                <a:solidFill>
                  <a:srgbClr val="00665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400" i="1" strike="noStrike" spc="-1">
                <a:solidFill>
                  <a:srgbClr val="00665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400" i="1" strike="noStrike" spc="-1">
                <a:solidFill>
                  <a:srgbClr val="006654"/>
                </a:solidFill>
                <a:uFill>
                  <a:solidFill>
                    <a:srgbClr val="FFFFFF"/>
                  </a:solidFill>
                </a:uFill>
                <a:latin typeface="Verdana"/>
                <a:ea typeface="ＭＳ Ｐゴシック"/>
              </a:rPr>
              <a:t>Nivel general de la Sexta Directiva</a:t>
            </a:r>
            <a:endParaRPr/>
          </a:p>
          <a:p>
            <a:pPr marL="343080" indent="-342720">
              <a:lnSpc>
                <a:spcPct val="100000"/>
              </a:lnSpc>
              <a:buClr>
                <a:srgbClr val="FFFFFF"/>
              </a:buClr>
              <a:buFont typeface="StarSymbol"/>
              <a:buChar char=""/>
            </a:pPr>
            <a:r>
              <a:rPr lang="en-GB" sz="2400" i="1" strike="noStrike" spc="-1">
                <a:solidFill>
                  <a:srgbClr val="006654"/>
                </a:solidFill>
                <a:uFill>
                  <a:solidFill>
                    <a:srgbClr val="FFFFFF"/>
                  </a:solidFill>
                </a:uFill>
                <a:latin typeface="Verdana"/>
                <a:ea typeface="ＭＳ Ｐゴシック"/>
              </a:rPr>
              <a:t>Séptimo Plan Maestro para editar LevelClick estilos de texto</a:t>
            </a:r>
            <a:endParaRPr/>
          </a:p>
          <a:p>
            <a:pPr marL="743040" lvl="1" indent="-285480">
              <a:lnSpc>
                <a:spcPct val="100000"/>
              </a:lnSpc>
              <a:buClr>
                <a:srgbClr val="009FBA"/>
              </a:buClr>
              <a:buFont typeface="StarSymbol"/>
              <a:buChar char=""/>
            </a:pPr>
            <a:r>
              <a:rPr lang="en-GB" sz="2000" b="1" strike="noStrike" spc="-1">
                <a:solidFill>
                  <a:srgbClr val="006654"/>
                </a:solidFill>
                <a:uFill>
                  <a:solidFill>
                    <a:srgbClr val="FFFFFF"/>
                  </a:solidFill>
                </a:uFill>
                <a:latin typeface="Verdana"/>
                <a:ea typeface="ＭＳ Ｐゴシック"/>
              </a:rPr>
              <a:t>Segundo nivel</a:t>
            </a:r>
            <a:endParaRPr/>
          </a:p>
          <a:p>
            <a:r>
              <a:rPr lang="en-GB" sz="1400" strike="noStrike" spc="-1">
                <a:solidFill>
                  <a:srgbClr val="006654"/>
                </a:solidFill>
                <a:uFill>
                  <a:solidFill>
                    <a:srgbClr val="FFFFFF"/>
                  </a:solidFill>
                </a:uFill>
                <a:latin typeface="Verdana"/>
                <a:ea typeface="ＭＳ Ｐゴシック"/>
              </a:rPr>
              <a:t>Tercer nivel</a:t>
            </a:r>
            <a:endParaRPr/>
          </a:p>
          <a:p>
            <a:pPr marL="1600200" lvl="3" indent="-228240">
              <a:lnSpc>
                <a:spcPct val="100000"/>
              </a:lnSpc>
              <a:buClr>
                <a:srgbClr val="006654"/>
              </a:buClr>
              <a:buFont typeface="StarSymbol"/>
              <a:buChar char=""/>
            </a:pPr>
            <a:r>
              <a:rPr lang="en-GB" sz="2000" strike="noStrike" spc="-1">
                <a:solidFill>
                  <a:srgbClr val="006654"/>
                </a:solidFill>
                <a:uFill>
                  <a:solidFill>
                    <a:srgbClr val="FFFFFF"/>
                  </a:solidFill>
                </a:uFill>
                <a:latin typeface="Arial"/>
                <a:ea typeface="ＭＳ Ｐゴシック"/>
              </a:rPr>
              <a:t>Cuarto nivel</a:t>
            </a:r>
            <a:endParaRPr/>
          </a:p>
          <a:p>
            <a:pPr marL="2057400" lvl="4" indent="-228240">
              <a:lnSpc>
                <a:spcPct val="100000"/>
              </a:lnSpc>
              <a:buClr>
                <a:srgbClr val="006654"/>
              </a:buClr>
              <a:buFont typeface="StarSymbol"/>
              <a:buChar char="»"/>
            </a:pPr>
            <a:r>
              <a:rPr lang="en-GB" sz="2000" strike="noStrike" spc="-1">
                <a:solidFill>
                  <a:srgbClr val="006654"/>
                </a:solidFill>
                <a:uFill>
                  <a:solidFill>
                    <a:srgbClr val="FFFFFF"/>
                  </a:solidFill>
                </a:uFill>
                <a:latin typeface="Arial"/>
                <a:ea typeface="ＭＳ Ｐゴシック"/>
              </a:rPr>
              <a:t>Quinto nivel</a:t>
            </a:r>
            <a:endParaRPr/>
          </a:p>
        </p:txBody>
      </p:sp>
      <p:sp>
        <p:nvSpPr>
          <p:cNvPr id="313" name="PlaceHolder 7"/>
          <p:cNvSpPr>
            <a:spLocks noGrp="1"/>
          </p:cNvSpPr>
          <p:nvPr>
            <p:ph type="title"/>
          </p:nvPr>
        </p:nvSpPr>
        <p:spPr>
          <a:xfrm>
            <a:off x="457200" y="273600"/>
            <a:ext cx="8229240" cy="1144800"/>
          </a:xfrm>
          <a:prstGeom prst="rect">
            <a:avLst/>
          </a:prstGeom>
        </p:spPr>
        <p:txBody>
          <a:bodyPr lIns="0" tIns="0" rIns="0" bIns="0" anchor="ctr"/>
          <a:lstStyle/>
          <a:p>
            <a:r>
              <a:rPr lang="en-GB" sz="1200" spc="-1">
                <a:latin typeface="Verdana"/>
              </a:rPr>
              <a:t>Click to edit the title text format</a:t>
            </a:r>
            <a:endParaRPr/>
          </a:p>
        </p:txBody>
      </p:sp>
    </p:spTree>
    <p:extLst>
      <p:ext uri="{BB962C8B-B14F-4D97-AF65-F5344CB8AC3E}">
        <p14:creationId xmlns:p14="http://schemas.microsoft.com/office/powerpoint/2010/main" val="306902256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49" name="CustomShape 2"/>
          <p:cNvSpPr/>
          <p:nvPr/>
        </p:nvSpPr>
        <p:spPr>
          <a:xfrm>
            <a:off x="4262400" y="6659640"/>
            <a:ext cx="610920" cy="198000"/>
          </a:xfrm>
          <a:prstGeom prst="rect">
            <a:avLst/>
          </a:prstGeom>
          <a:solidFill>
            <a:srgbClr val="133176"/>
          </a:solidFill>
          <a:ln w="9360">
            <a:solidFill>
              <a:srgbClr val="133176"/>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50" name="Picture 17"/>
          <p:cNvPicPr/>
          <p:nvPr/>
        </p:nvPicPr>
        <p:blipFill>
          <a:blip r:embed="rId14"/>
          <a:stretch/>
        </p:blipFill>
        <p:spPr>
          <a:xfrm>
            <a:off x="3957480" y="258840"/>
            <a:ext cx="1436400" cy="1004400"/>
          </a:xfrm>
          <a:prstGeom prst="rect">
            <a:avLst/>
          </a:prstGeom>
          <a:ln>
            <a:noFill/>
          </a:ln>
        </p:spPr>
      </p:pic>
      <p:sp>
        <p:nvSpPr>
          <p:cNvPr id="351" name="PlaceHolder 3"/>
          <p:cNvSpPr>
            <a:spLocks noGrp="1"/>
          </p:cNvSpPr>
          <p:nvPr>
            <p:ph type="title"/>
          </p:nvPr>
        </p:nvSpPr>
        <p:spPr>
          <a:xfrm>
            <a:off x="395280" y="1339920"/>
            <a:ext cx="8229240" cy="936360"/>
          </a:xfrm>
          <a:prstGeom prst="rect">
            <a:avLst/>
          </a:prstGeom>
        </p:spPr>
        <p:txBody>
          <a:bodyPr anchor="ctr"/>
          <a:lstStyle/>
          <a:p>
            <a:pPr marL="358920">
              <a:lnSpc>
                <a:spcPct val="100000"/>
              </a:lnSpc>
            </a:pPr>
            <a:r>
              <a:rPr lang="en-GB" sz="3000" b="1" strike="noStrike" spc="-1">
                <a:solidFill>
                  <a:srgbClr val="0F5494"/>
                </a:solidFill>
                <a:uFill>
                  <a:solidFill>
                    <a:srgbClr val="FFFFFF"/>
                  </a:solidFill>
                </a:uFill>
                <a:latin typeface="Verdana"/>
              </a:rPr>
              <a:t>Haga clic aquí para editar el título de máster de estilo</a:t>
            </a:r>
            <a:endParaRPr/>
          </a:p>
        </p:txBody>
      </p:sp>
      <p:sp>
        <p:nvSpPr>
          <p:cNvPr id="352" name="PlaceHolder 4"/>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Quinto nivel</a:t>
            </a:r>
            <a:endParaRPr/>
          </a:p>
        </p:txBody>
      </p:sp>
      <p:sp>
        <p:nvSpPr>
          <p:cNvPr id="353" name="PlaceHolder 5"/>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4" name="PlaceHolder 6"/>
          <p:cNvSpPr>
            <a:spLocks noGrp="1"/>
          </p:cNvSpPr>
          <p:nvPr>
            <p:ph type="ftr"/>
          </p:nvPr>
        </p:nvSpPr>
        <p:spPr>
          <a:xfrm>
            <a:off x="3124080" y="6245280"/>
            <a:ext cx="289512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5" name="PlaceHolder 7"/>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FFE5AC15-CAB0-4CB1-B90D-F0175D83BD6D}"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3060013442"/>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49" name="CustomShape 2"/>
          <p:cNvSpPr/>
          <p:nvPr/>
        </p:nvSpPr>
        <p:spPr>
          <a:xfrm>
            <a:off x="4262400" y="6659640"/>
            <a:ext cx="610920" cy="198000"/>
          </a:xfrm>
          <a:prstGeom prst="rect">
            <a:avLst/>
          </a:prstGeom>
          <a:solidFill>
            <a:srgbClr val="133176"/>
          </a:solidFill>
          <a:ln w="9360">
            <a:solidFill>
              <a:srgbClr val="133176"/>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50" name="Picture 17"/>
          <p:cNvPicPr/>
          <p:nvPr/>
        </p:nvPicPr>
        <p:blipFill>
          <a:blip r:embed="rId14"/>
          <a:stretch/>
        </p:blipFill>
        <p:spPr>
          <a:xfrm>
            <a:off x="3957480" y="258840"/>
            <a:ext cx="1436400" cy="1004400"/>
          </a:xfrm>
          <a:prstGeom prst="rect">
            <a:avLst/>
          </a:prstGeom>
          <a:ln>
            <a:noFill/>
          </a:ln>
        </p:spPr>
      </p:pic>
      <p:sp>
        <p:nvSpPr>
          <p:cNvPr id="351" name="PlaceHolder 3"/>
          <p:cNvSpPr>
            <a:spLocks noGrp="1"/>
          </p:cNvSpPr>
          <p:nvPr>
            <p:ph type="title"/>
          </p:nvPr>
        </p:nvSpPr>
        <p:spPr>
          <a:xfrm>
            <a:off x="395280" y="1339920"/>
            <a:ext cx="8229240" cy="936360"/>
          </a:xfrm>
          <a:prstGeom prst="rect">
            <a:avLst/>
          </a:prstGeom>
        </p:spPr>
        <p:txBody>
          <a:bodyPr anchor="ctr"/>
          <a:lstStyle/>
          <a:p>
            <a:pPr marL="358920">
              <a:lnSpc>
                <a:spcPct val="100000"/>
              </a:lnSpc>
            </a:pPr>
            <a:r>
              <a:rPr lang="en-GB" sz="3000" b="1" strike="noStrike" spc="-1">
                <a:solidFill>
                  <a:srgbClr val="0F5494"/>
                </a:solidFill>
                <a:uFill>
                  <a:solidFill>
                    <a:srgbClr val="FFFFFF"/>
                  </a:solidFill>
                </a:uFill>
                <a:latin typeface="Verdana"/>
              </a:rPr>
              <a:t>Haga clic aquí para editar el título de máster de estilo</a:t>
            </a:r>
            <a:endParaRPr/>
          </a:p>
        </p:txBody>
      </p:sp>
      <p:sp>
        <p:nvSpPr>
          <p:cNvPr id="352" name="PlaceHolder 4"/>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Quinto nivel</a:t>
            </a:r>
            <a:endParaRPr/>
          </a:p>
        </p:txBody>
      </p:sp>
      <p:sp>
        <p:nvSpPr>
          <p:cNvPr id="353" name="PlaceHolder 5"/>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4" name="PlaceHolder 6"/>
          <p:cNvSpPr>
            <a:spLocks noGrp="1"/>
          </p:cNvSpPr>
          <p:nvPr>
            <p:ph type="ftr"/>
          </p:nvPr>
        </p:nvSpPr>
        <p:spPr>
          <a:xfrm>
            <a:off x="3124080" y="6245280"/>
            <a:ext cx="289512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5" name="PlaceHolder 7"/>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FFE5AC15-CAB0-4CB1-B90D-F0175D83BD6D}"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6112875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49" name="CustomShape 2"/>
          <p:cNvSpPr/>
          <p:nvPr/>
        </p:nvSpPr>
        <p:spPr>
          <a:xfrm>
            <a:off x="4262400" y="6659640"/>
            <a:ext cx="610920" cy="198000"/>
          </a:xfrm>
          <a:prstGeom prst="rect">
            <a:avLst/>
          </a:prstGeom>
          <a:solidFill>
            <a:srgbClr val="133176"/>
          </a:solidFill>
          <a:ln w="9360">
            <a:solidFill>
              <a:srgbClr val="133176"/>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50" name="Picture 17"/>
          <p:cNvPicPr/>
          <p:nvPr/>
        </p:nvPicPr>
        <p:blipFill>
          <a:blip r:embed="rId14"/>
          <a:stretch/>
        </p:blipFill>
        <p:spPr>
          <a:xfrm>
            <a:off x="3957480" y="258840"/>
            <a:ext cx="1436400" cy="1004400"/>
          </a:xfrm>
          <a:prstGeom prst="rect">
            <a:avLst/>
          </a:prstGeom>
          <a:ln>
            <a:noFill/>
          </a:ln>
        </p:spPr>
      </p:pic>
      <p:sp>
        <p:nvSpPr>
          <p:cNvPr id="351" name="PlaceHolder 3"/>
          <p:cNvSpPr>
            <a:spLocks noGrp="1"/>
          </p:cNvSpPr>
          <p:nvPr>
            <p:ph type="title"/>
          </p:nvPr>
        </p:nvSpPr>
        <p:spPr>
          <a:xfrm>
            <a:off x="395280" y="1339920"/>
            <a:ext cx="8229240" cy="936360"/>
          </a:xfrm>
          <a:prstGeom prst="rect">
            <a:avLst/>
          </a:prstGeom>
        </p:spPr>
        <p:txBody>
          <a:bodyPr anchor="ctr"/>
          <a:lstStyle/>
          <a:p>
            <a:pPr marL="358920">
              <a:lnSpc>
                <a:spcPct val="100000"/>
              </a:lnSpc>
            </a:pPr>
            <a:r>
              <a:rPr lang="en-GB" sz="3000" b="1" strike="noStrike" spc="-1">
                <a:solidFill>
                  <a:srgbClr val="0F5494"/>
                </a:solidFill>
                <a:uFill>
                  <a:solidFill>
                    <a:srgbClr val="FFFFFF"/>
                  </a:solidFill>
                </a:uFill>
                <a:latin typeface="Verdana"/>
              </a:rPr>
              <a:t>Haga clic aquí para editar el título de máster de estilo</a:t>
            </a:r>
            <a:endParaRPr/>
          </a:p>
        </p:txBody>
      </p:sp>
      <p:sp>
        <p:nvSpPr>
          <p:cNvPr id="352" name="PlaceHolder 4"/>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Quinto nivel</a:t>
            </a:r>
            <a:endParaRPr/>
          </a:p>
        </p:txBody>
      </p:sp>
      <p:sp>
        <p:nvSpPr>
          <p:cNvPr id="353" name="PlaceHolder 5"/>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4" name="PlaceHolder 6"/>
          <p:cNvSpPr>
            <a:spLocks noGrp="1"/>
          </p:cNvSpPr>
          <p:nvPr>
            <p:ph type="ftr"/>
          </p:nvPr>
        </p:nvSpPr>
        <p:spPr>
          <a:xfrm>
            <a:off x="3124080" y="6245280"/>
            <a:ext cx="289512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5" name="PlaceHolder 7"/>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FFE5AC15-CAB0-4CB1-B90D-F0175D83BD6D}"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1024423758"/>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349" name="CustomShape 2"/>
          <p:cNvSpPr/>
          <p:nvPr/>
        </p:nvSpPr>
        <p:spPr>
          <a:xfrm>
            <a:off x="4262400" y="6659640"/>
            <a:ext cx="610920" cy="198000"/>
          </a:xfrm>
          <a:prstGeom prst="rect">
            <a:avLst/>
          </a:prstGeom>
          <a:solidFill>
            <a:srgbClr val="133176"/>
          </a:solidFill>
          <a:ln w="9360">
            <a:solidFill>
              <a:srgbClr val="133176"/>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350" name="Picture 17"/>
          <p:cNvPicPr/>
          <p:nvPr/>
        </p:nvPicPr>
        <p:blipFill>
          <a:blip r:embed="rId14"/>
          <a:stretch/>
        </p:blipFill>
        <p:spPr>
          <a:xfrm>
            <a:off x="3957480" y="258840"/>
            <a:ext cx="1436400" cy="1004400"/>
          </a:xfrm>
          <a:prstGeom prst="rect">
            <a:avLst/>
          </a:prstGeom>
          <a:ln>
            <a:noFill/>
          </a:ln>
        </p:spPr>
      </p:pic>
      <p:sp>
        <p:nvSpPr>
          <p:cNvPr id="351" name="PlaceHolder 3"/>
          <p:cNvSpPr>
            <a:spLocks noGrp="1"/>
          </p:cNvSpPr>
          <p:nvPr>
            <p:ph type="title"/>
          </p:nvPr>
        </p:nvSpPr>
        <p:spPr>
          <a:xfrm>
            <a:off x="395280" y="1339920"/>
            <a:ext cx="8229240" cy="936360"/>
          </a:xfrm>
          <a:prstGeom prst="rect">
            <a:avLst/>
          </a:prstGeom>
        </p:spPr>
        <p:txBody>
          <a:bodyPr anchor="ctr"/>
          <a:lstStyle/>
          <a:p>
            <a:pPr marL="358920">
              <a:lnSpc>
                <a:spcPct val="100000"/>
              </a:lnSpc>
            </a:pPr>
            <a:r>
              <a:rPr lang="en-GB" sz="3000" b="1" strike="noStrike" spc="-1">
                <a:solidFill>
                  <a:srgbClr val="0F5494"/>
                </a:solidFill>
                <a:uFill>
                  <a:solidFill>
                    <a:srgbClr val="FFFFFF"/>
                  </a:solidFill>
                </a:uFill>
                <a:latin typeface="Verdana"/>
              </a:rPr>
              <a:t>Haga clic aquí para editar el título de máster de estilo</a:t>
            </a:r>
            <a:endParaRPr/>
          </a:p>
        </p:txBody>
      </p:sp>
      <p:sp>
        <p:nvSpPr>
          <p:cNvPr id="352" name="PlaceHolder 4"/>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rPr>
              <a:t>Quinto nivel</a:t>
            </a:r>
            <a:endParaRPr/>
          </a:p>
        </p:txBody>
      </p:sp>
      <p:sp>
        <p:nvSpPr>
          <p:cNvPr id="353" name="PlaceHolder 5"/>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4" name="PlaceHolder 6"/>
          <p:cNvSpPr>
            <a:spLocks noGrp="1"/>
          </p:cNvSpPr>
          <p:nvPr>
            <p:ph type="ftr"/>
          </p:nvPr>
        </p:nvSpPr>
        <p:spPr>
          <a:xfrm>
            <a:off x="3124080" y="6245280"/>
            <a:ext cx="289512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355" name="PlaceHolder 7"/>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FFE5AC15-CAB0-4CB1-B90D-F0175D83BD6D}"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58905991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 name="Picture 2"/>
          <p:cNvPicPr/>
          <p:nvPr/>
        </p:nvPicPr>
        <p:blipFill>
          <a:blip r:embed="rId14"/>
          <a:stretch/>
        </p:blipFill>
        <p:spPr>
          <a:xfrm>
            <a:off x="0" y="0"/>
            <a:ext cx="9210240" cy="6905160"/>
          </a:xfrm>
          <a:prstGeom prst="rect">
            <a:avLst/>
          </a:prstGeom>
          <a:ln w="9360">
            <a:noFill/>
          </a:ln>
        </p:spPr>
      </p:pic>
      <p:sp>
        <p:nvSpPr>
          <p:cNvPr id="431" name="PlaceHolder 1"/>
          <p:cNvSpPr>
            <a:spLocks noGrp="1"/>
          </p:cNvSpPr>
          <p:nvPr>
            <p:ph type="title"/>
          </p:nvPr>
        </p:nvSpPr>
        <p:spPr>
          <a:xfrm>
            <a:off x="457200" y="273600"/>
            <a:ext cx="8229240" cy="1144800"/>
          </a:xfrm>
          <a:prstGeom prst="rect">
            <a:avLst/>
          </a:prstGeom>
        </p:spPr>
        <p:txBody>
          <a:bodyPr lIns="0" tIns="0" rIns="0" bIns="0" anchor="ctr"/>
          <a:lstStyle/>
          <a:p>
            <a:r>
              <a:rPr lang="en-GB" sz="1200" spc="-1">
                <a:latin typeface="Verdana"/>
              </a:rPr>
              <a:t>Click to edit the title text format</a:t>
            </a:r>
            <a:endParaRPr/>
          </a:p>
        </p:txBody>
      </p:sp>
      <p:sp>
        <p:nvSpPr>
          <p:cNvPr id="432"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StarSymbol"/>
              <a:buChar char=""/>
            </a:pPr>
            <a:r>
              <a:rPr lang="en-GB" sz="3200" spc="-1">
                <a:latin typeface="Arial"/>
              </a:rPr>
              <a:t>Click to edit the outline text format</a:t>
            </a:r>
            <a:endParaRPr/>
          </a:p>
          <a:p>
            <a:pPr marL="864000" lvl="1" indent="-324000">
              <a:buClr>
                <a:srgbClr val="FFFFFF"/>
              </a:buClr>
              <a:buSzPct val="75000"/>
              <a:buFont typeface="StarSymbol"/>
              <a:buChar char=""/>
            </a:pPr>
            <a:r>
              <a:rPr lang="en-GB" sz="2400" spc="-1">
                <a:latin typeface="Arial"/>
              </a:rPr>
              <a:t>Second Outline Level</a:t>
            </a:r>
            <a:endParaRPr/>
          </a:p>
          <a:p>
            <a:pPr marL="1296000" lvl="2" indent="-288000">
              <a:buClr>
                <a:srgbClr val="FFFFFF"/>
              </a:buClr>
              <a:buSzPct val="45000"/>
              <a:buFont typeface="StarSymbol"/>
              <a:buChar char=""/>
            </a:pPr>
            <a:r>
              <a:rPr lang="en-GB" sz="2000" spc="-1">
                <a:latin typeface="Arial"/>
              </a:rPr>
              <a:t>Third Outline Level</a:t>
            </a:r>
            <a:endParaRPr/>
          </a:p>
          <a:p>
            <a:pPr marL="1728000" lvl="3" indent="-216000">
              <a:buClr>
                <a:srgbClr val="FFFFFF"/>
              </a:buClr>
              <a:buSzPct val="75000"/>
              <a:buFont typeface="StarSymbol"/>
              <a:buChar char=""/>
            </a:pPr>
            <a:r>
              <a:rPr lang="en-GB" sz="2000" spc="-1">
                <a:latin typeface="Arial"/>
              </a:rPr>
              <a:t>Fourth Outline Level</a:t>
            </a:r>
            <a:endParaRPr/>
          </a:p>
          <a:p>
            <a:pPr marL="2160000" lvl="4" indent="-216000">
              <a:buClr>
                <a:srgbClr val="FFFFFF"/>
              </a:buClr>
              <a:buSzPct val="45000"/>
              <a:buFont typeface="StarSymbol"/>
              <a:buChar char=""/>
            </a:pPr>
            <a:r>
              <a:rPr lang="en-GB" sz="2000" spc="-1">
                <a:latin typeface="Arial"/>
              </a:rPr>
              <a:t>Fifth Outline Level</a:t>
            </a:r>
            <a:endParaRPr/>
          </a:p>
          <a:p>
            <a:pPr marL="2592000" lvl="5" indent="-216000">
              <a:buClr>
                <a:srgbClr val="FFFFFF"/>
              </a:buClr>
              <a:buSzPct val="45000"/>
              <a:buFont typeface="StarSymbol"/>
              <a:buChar char=""/>
            </a:pPr>
            <a:r>
              <a:rPr lang="en-GB" sz="2000" spc="-1">
                <a:latin typeface="Arial"/>
              </a:rPr>
              <a:t>Sixth Outline Level</a:t>
            </a:r>
            <a:endParaRPr/>
          </a:p>
          <a:p>
            <a:pPr marL="3024000" lvl="6" indent="-216000">
              <a:buClr>
                <a:srgbClr val="FFFFFF"/>
              </a:buClr>
              <a:buSzPct val="45000"/>
              <a:buFont typeface="StarSymbol"/>
              <a:buChar char=""/>
            </a:pPr>
            <a:r>
              <a:rPr lang="en-GB" sz="2000" spc="-1">
                <a:latin typeface="Arial"/>
              </a:rPr>
              <a:t>Seventh Outline Level</a:t>
            </a:r>
            <a:endParaRPr/>
          </a:p>
        </p:txBody>
      </p:sp>
    </p:spTree>
    <p:extLst>
      <p:ext uri="{BB962C8B-B14F-4D97-AF65-F5344CB8AC3E}">
        <p14:creationId xmlns:p14="http://schemas.microsoft.com/office/powerpoint/2010/main" val="313912592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20" name="Picture 17"/>
          <p:cNvPicPr/>
          <p:nvPr/>
        </p:nvPicPr>
        <p:blipFill>
          <a:blip r:embed="rId14"/>
          <a:stretch/>
        </p:blipFill>
        <p:spPr>
          <a:xfrm>
            <a:off x="3849840" y="258840"/>
            <a:ext cx="1436400" cy="1004400"/>
          </a:xfrm>
          <a:prstGeom prst="rect">
            <a:avLst/>
          </a:prstGeom>
          <a:ln>
            <a:noFill/>
          </a:ln>
        </p:spPr>
      </p:pic>
      <p:sp>
        <p:nvSpPr>
          <p:cNvPr id="221"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22"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223"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224" name="PlaceHolder 5"/>
          <p:cNvSpPr>
            <a:spLocks noGrp="1"/>
          </p:cNvSpPr>
          <p:nvPr>
            <p:ph type="title"/>
          </p:nvPr>
        </p:nvSpPr>
        <p:spPr>
          <a:xfrm>
            <a:off x="395280" y="1339920"/>
            <a:ext cx="8229240" cy="936360"/>
          </a:xfrm>
          <a:prstGeom prst="rect">
            <a:avLst/>
          </a:prstGeom>
        </p:spPr>
        <p:txBody>
          <a:bodyPr anchor="ctr"/>
          <a:lstStyle/>
          <a:p>
            <a:pPr marL="358920" indent="-358560">
              <a:lnSpc>
                <a:spcPct val="100000"/>
              </a:lnSpc>
            </a:pPr>
            <a:r>
              <a:rPr lang="en-GB" sz="3000" b="1" strike="noStrike" spc="-1">
                <a:solidFill>
                  <a:srgbClr val="0F5494"/>
                </a:solidFill>
                <a:uFill>
                  <a:solidFill>
                    <a:srgbClr val="FFFFFF"/>
                  </a:solidFill>
                </a:uFill>
                <a:latin typeface="Verdana"/>
                <a:ea typeface="ＭＳ Ｐゴシック"/>
              </a:rPr>
              <a:t>Haga clic aquí para editar el título de máster de estilo</a:t>
            </a:r>
            <a:endParaRPr/>
          </a:p>
        </p:txBody>
      </p:sp>
      <p:sp>
        <p:nvSpPr>
          <p:cNvPr id="225" name="PlaceHolder 6"/>
          <p:cNvSpPr>
            <a:spLocks noGrp="1"/>
          </p:cNvSpPr>
          <p:nvPr>
            <p:ph type="body"/>
          </p:nvPr>
        </p:nvSpPr>
        <p:spPr>
          <a:xfrm>
            <a:off x="457200" y="2492280"/>
            <a:ext cx="4038120" cy="3528720"/>
          </a:xfrm>
          <a:prstGeom prst="rect">
            <a:avLst/>
          </a:prstGeom>
        </p:spPr>
        <p:txBody>
          <a:bodyPr/>
          <a:lstStyle/>
          <a:p>
            <a:pPr marL="432000" indent="-324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3456000" lvl="7" indent="-216000">
              <a:buClr>
                <a:srgbClr val="FFFFFF"/>
              </a:buClr>
              <a:buSzPct val="45000"/>
              <a:buFont typeface="StarSymbol"/>
              <a:buChar char=""/>
            </a:pPr>
            <a:r>
              <a:rPr lang="en-GB" sz="2400" b="1" strike="noStrike" spc="-1">
                <a:solidFill>
                  <a:srgbClr val="0F5494"/>
                </a:solidFill>
                <a:uFill>
                  <a:solidFill>
                    <a:srgbClr val="FFFFFF"/>
                  </a:solidFill>
                </a:uFill>
                <a:latin typeface="Verdana"/>
                <a:ea typeface="ＭＳ Ｐゴシック"/>
              </a:rPr>
              <a:t>Segundo nivel</a:t>
            </a:r>
            <a:endParaRPr/>
          </a:p>
          <a:p>
            <a:pPr marL="1143000" lvl="8" indent="-228240">
              <a:buClr>
                <a:srgbClr val="FFFFFF"/>
              </a:buClr>
              <a:buSzPct val="45000"/>
              <a:buFont typeface="StarSymbol"/>
              <a:buChar char=""/>
            </a:pPr>
            <a:r>
              <a:rPr lang="en-GB" sz="2000" strike="noStrike" spc="-1">
                <a:solidFill>
                  <a:srgbClr val="0F5494"/>
                </a:solidFill>
                <a:uFill>
                  <a:solidFill>
                    <a:srgbClr val="FFFFFF"/>
                  </a:solidFill>
                </a:uFill>
                <a:latin typeface="Verdana"/>
                <a:ea typeface="ＭＳ Ｐゴシック"/>
              </a:rPr>
              <a:t>Tercer nivel</a:t>
            </a:r>
            <a:endParaRPr/>
          </a:p>
          <a:p>
            <a:pPr marL="4320000" lvl="0" indent="-216000">
              <a:lnSpc>
                <a:spcPct val="100000"/>
              </a:lnSpc>
              <a:buClr>
                <a:srgbClr val="FFFFFF"/>
              </a:buClr>
              <a:buSzPct val="45000"/>
              <a:buFont typeface="StarSymbol"/>
              <a:buChar char=""/>
            </a:pPr>
            <a:r>
              <a:rPr lang="en-GB" sz="1800" strike="noStrike" spc="-1">
                <a:solidFill>
                  <a:srgbClr val="000000"/>
                </a:solidFill>
                <a:uFill>
                  <a:solidFill>
                    <a:srgbClr val="FFFFFF"/>
                  </a:solidFill>
                </a:uFill>
                <a:latin typeface="Arial"/>
                <a:ea typeface="ＭＳ Ｐゴシック"/>
              </a:rPr>
              <a:t>Cuarto nivel</a:t>
            </a:r>
            <a:endParaRPr/>
          </a:p>
          <a:p>
            <a:pPr marL="4320000" lvl="0" indent="-216000">
              <a:lnSpc>
                <a:spcPct val="100000"/>
              </a:lnSpc>
              <a:buClr>
                <a:srgbClr val="FFFFFF"/>
              </a:buClr>
              <a:buSzPct val="45000"/>
              <a:buFont typeface="StarSymbol"/>
              <a:buChar char=""/>
            </a:pPr>
            <a:r>
              <a:rPr lang="en-GB" sz="1800" strike="noStrike" spc="-1">
                <a:solidFill>
                  <a:srgbClr val="000000"/>
                </a:solidFill>
                <a:uFill>
                  <a:solidFill>
                    <a:srgbClr val="FFFFFF"/>
                  </a:solidFill>
                </a:uFill>
                <a:latin typeface="Arial"/>
                <a:ea typeface="ＭＳ Ｐゴシック"/>
              </a:rPr>
              <a:t>Quinto nivel</a:t>
            </a:r>
            <a:endParaRPr/>
          </a:p>
        </p:txBody>
      </p:sp>
      <p:sp>
        <p:nvSpPr>
          <p:cNvPr id="226" name="PlaceHolder 7"/>
          <p:cNvSpPr>
            <a:spLocks noGrp="1"/>
          </p:cNvSpPr>
          <p:nvPr>
            <p:ph type="body"/>
          </p:nvPr>
        </p:nvSpPr>
        <p:spPr>
          <a:xfrm>
            <a:off x="4648320" y="2492280"/>
            <a:ext cx="4038120" cy="3528720"/>
          </a:xfrm>
          <a:prstGeom prst="rect">
            <a:avLst/>
          </a:prstGeom>
        </p:spPr>
        <p:txBody>
          <a:bodyPr/>
          <a:lstStyle/>
          <a:p>
            <a:pPr marL="432000" indent="-324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la Sexta Directiva</a:t>
            </a:r>
            <a:endParaRPr/>
          </a:p>
          <a:p>
            <a:pPr marL="343080" indent="-342720">
              <a:lnSpc>
                <a:spcPct val="100000"/>
              </a:lnSpc>
              <a:buClr>
                <a:srgbClr val="FFFFFF"/>
              </a:buClr>
              <a:buFont typeface="StarSymbol"/>
              <a:buChar char=""/>
            </a:pPr>
            <a:r>
              <a:rPr lang="en-GB" sz="28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743040" lvl="1" indent="-285480">
              <a:lnSpc>
                <a:spcPct val="100000"/>
              </a:lnSpc>
              <a:buClr>
                <a:srgbClr val="009FBA"/>
              </a:buClr>
              <a:buFont typeface="StarSymbol"/>
              <a:buChar char=""/>
            </a:pPr>
            <a:r>
              <a:rPr lang="en-GB" sz="2400" b="1" strike="noStrike" spc="-1">
                <a:solidFill>
                  <a:srgbClr val="0F5494"/>
                </a:solidFill>
                <a:uFill>
                  <a:solidFill>
                    <a:srgbClr val="FFFFFF"/>
                  </a:solidFill>
                </a:uFill>
                <a:latin typeface="Verdana"/>
                <a:ea typeface="ＭＳ Ｐゴシック"/>
              </a:rPr>
              <a:t>Segundo nivel</a:t>
            </a:r>
            <a:endParaRPr/>
          </a:p>
          <a:p>
            <a:r>
              <a:rPr lang="en-GB" sz="2000" strike="noStrike" spc="-1">
                <a:solidFill>
                  <a:srgbClr val="0F5494"/>
                </a:solidFill>
                <a:uFill>
                  <a:solidFill>
                    <a:srgbClr val="FFFFFF"/>
                  </a:solidFill>
                </a:uFill>
                <a:latin typeface="Verdana"/>
                <a:ea typeface="ＭＳ Ｐゴシック"/>
              </a:rPr>
              <a:t>Tercer nivel</a:t>
            </a:r>
            <a:endParaRPr/>
          </a:p>
          <a:p>
            <a:pPr marL="1600200" lvl="3" indent="-228240">
              <a:lnSpc>
                <a:spcPct val="100000"/>
              </a:lnSpc>
              <a:buFont typeface="StarSymbol"/>
              <a:buChar char=""/>
            </a:pPr>
            <a:r>
              <a:rPr lang="en-GB" sz="1800" strike="noStrike" spc="-1">
                <a:solidFill>
                  <a:srgbClr val="000000"/>
                </a:solidFill>
                <a:uFill>
                  <a:solidFill>
                    <a:srgbClr val="FFFFFF"/>
                  </a:solidFill>
                </a:uFill>
                <a:latin typeface="Arial"/>
                <a:ea typeface="ＭＳ Ｐゴシック"/>
              </a:rPr>
              <a:t>Cuarto nivel</a:t>
            </a:r>
            <a:endParaRPr/>
          </a:p>
          <a:p>
            <a:pPr marL="2057400" lvl="4" indent="-228240">
              <a:lnSpc>
                <a:spcPct val="100000"/>
              </a:lnSpc>
              <a:buFont typeface="StarSymbol"/>
              <a:buChar char="»"/>
            </a:pPr>
            <a:r>
              <a:rPr lang="en-GB" sz="1800" strike="noStrike" spc="-1">
                <a:solidFill>
                  <a:srgbClr val="000000"/>
                </a:solidFill>
                <a:uFill>
                  <a:solidFill>
                    <a:srgbClr val="FFFFFF"/>
                  </a:solidFill>
                </a:uFill>
                <a:latin typeface="Arial"/>
                <a:ea typeface="ＭＳ Ｐゴシック"/>
              </a:rPr>
              <a:t>Quinto nivel</a:t>
            </a:r>
            <a:endParaRPr/>
          </a:p>
        </p:txBody>
      </p:sp>
      <p:sp>
        <p:nvSpPr>
          <p:cNvPr id="227" name="PlaceHolder 8"/>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228" name="PlaceHolder 9"/>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A8BA4504-5704-49D4-969E-F0168F415E8B}"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4209800459"/>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64" name="Picture 17"/>
          <p:cNvPicPr/>
          <p:nvPr/>
        </p:nvPicPr>
        <p:blipFill>
          <a:blip r:embed="rId14"/>
          <a:stretch/>
        </p:blipFill>
        <p:spPr>
          <a:xfrm>
            <a:off x="3849840" y="258840"/>
            <a:ext cx="1436400" cy="1004400"/>
          </a:xfrm>
          <a:prstGeom prst="rect">
            <a:avLst/>
          </a:prstGeom>
          <a:ln>
            <a:noFill/>
          </a:ln>
        </p:spPr>
      </p:pic>
      <p:sp>
        <p:nvSpPr>
          <p:cNvPr id="265"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66"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267"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268" name="PlaceHolder 5"/>
          <p:cNvSpPr>
            <a:spLocks noGrp="1"/>
          </p:cNvSpPr>
          <p:nvPr>
            <p:ph type="title"/>
          </p:nvPr>
        </p:nvSpPr>
        <p:spPr>
          <a:xfrm>
            <a:off x="395280" y="1339920"/>
            <a:ext cx="8229240" cy="936360"/>
          </a:xfrm>
          <a:prstGeom prst="rect">
            <a:avLst/>
          </a:prstGeom>
        </p:spPr>
        <p:txBody>
          <a:bodyPr anchor="ctr"/>
          <a:lstStyle/>
          <a:p>
            <a:pPr marL="358920" indent="-358560">
              <a:lnSpc>
                <a:spcPct val="100000"/>
              </a:lnSpc>
            </a:pPr>
            <a:r>
              <a:rPr lang="en-GB" sz="3000" b="1" strike="noStrike" spc="-1">
                <a:solidFill>
                  <a:srgbClr val="0F5494"/>
                </a:solidFill>
                <a:uFill>
                  <a:solidFill>
                    <a:srgbClr val="FFFFFF"/>
                  </a:solidFill>
                </a:uFill>
                <a:latin typeface="Verdana"/>
                <a:ea typeface="ＭＳ Ｐゴシック"/>
              </a:rPr>
              <a:t>Haga clic aquí para editar el título de máster de estilo</a:t>
            </a:r>
            <a:endParaRPr/>
          </a:p>
        </p:txBody>
      </p:sp>
      <p:sp>
        <p:nvSpPr>
          <p:cNvPr id="269" name="PlaceHolder 6"/>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ea typeface="ＭＳ Ｐゴシック"/>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ea typeface="ＭＳ Ｐゴシック"/>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Quinto nivel</a:t>
            </a:r>
            <a:endParaRPr/>
          </a:p>
        </p:txBody>
      </p:sp>
      <p:sp>
        <p:nvSpPr>
          <p:cNvPr id="270" name="PlaceHolder 7"/>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271" name="PlaceHolder 8"/>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74E62D1A-8DBA-44BC-A16D-6C7CA58D0A2F}"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3597092789"/>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64" name="Picture 17"/>
          <p:cNvPicPr/>
          <p:nvPr/>
        </p:nvPicPr>
        <p:blipFill>
          <a:blip r:embed="rId14"/>
          <a:stretch/>
        </p:blipFill>
        <p:spPr>
          <a:xfrm>
            <a:off x="3849840" y="258840"/>
            <a:ext cx="1436400" cy="1004400"/>
          </a:xfrm>
          <a:prstGeom prst="rect">
            <a:avLst/>
          </a:prstGeom>
          <a:ln>
            <a:noFill/>
          </a:ln>
        </p:spPr>
      </p:pic>
      <p:sp>
        <p:nvSpPr>
          <p:cNvPr id="265"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66"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267"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268" name="PlaceHolder 5"/>
          <p:cNvSpPr>
            <a:spLocks noGrp="1"/>
          </p:cNvSpPr>
          <p:nvPr>
            <p:ph type="title"/>
          </p:nvPr>
        </p:nvSpPr>
        <p:spPr>
          <a:xfrm>
            <a:off x="395280" y="1339920"/>
            <a:ext cx="8229240" cy="936360"/>
          </a:xfrm>
          <a:prstGeom prst="rect">
            <a:avLst/>
          </a:prstGeom>
        </p:spPr>
        <p:txBody>
          <a:bodyPr anchor="ctr"/>
          <a:lstStyle/>
          <a:p>
            <a:pPr marL="358920" indent="-358560">
              <a:lnSpc>
                <a:spcPct val="100000"/>
              </a:lnSpc>
            </a:pPr>
            <a:r>
              <a:rPr lang="en-GB" sz="3000" b="1" strike="noStrike" spc="-1">
                <a:solidFill>
                  <a:srgbClr val="0F5494"/>
                </a:solidFill>
                <a:uFill>
                  <a:solidFill>
                    <a:srgbClr val="FFFFFF"/>
                  </a:solidFill>
                </a:uFill>
                <a:latin typeface="Verdana"/>
                <a:ea typeface="ＭＳ Ｐゴシック"/>
              </a:rPr>
              <a:t>Haga clic aquí para editar el título de máster de estilo</a:t>
            </a:r>
            <a:endParaRPr/>
          </a:p>
        </p:txBody>
      </p:sp>
      <p:sp>
        <p:nvSpPr>
          <p:cNvPr id="269" name="PlaceHolder 6"/>
          <p:cNvSpPr>
            <a:spLocks noGrp="1"/>
          </p:cNvSpPr>
          <p:nvPr>
            <p:ph type="body"/>
          </p:nvPr>
        </p:nvSpPr>
        <p:spPr>
          <a:xfrm>
            <a:off x="457200" y="2492280"/>
            <a:ext cx="8229240" cy="3528720"/>
          </a:xfrm>
          <a:prstGeom prst="rect">
            <a:avLst/>
          </a:prstGeom>
        </p:spPr>
        <p:txBody>
          <a:bodyPr/>
          <a:lstStyle/>
          <a:p>
            <a:pPr marL="432000" indent="-324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4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4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3456000" lvl="7" indent="-216000">
              <a:buClr>
                <a:srgbClr val="FFFFFF"/>
              </a:buClr>
              <a:buSzPct val="45000"/>
              <a:buFont typeface="StarSymbol"/>
              <a:buChar char=""/>
            </a:pPr>
            <a:r>
              <a:rPr lang="en-GB" sz="2000" b="1" strike="noStrike" spc="-1">
                <a:solidFill>
                  <a:srgbClr val="0F5494"/>
                </a:solidFill>
                <a:uFill>
                  <a:solidFill>
                    <a:srgbClr val="FFFFFF"/>
                  </a:solidFill>
                </a:uFill>
                <a:latin typeface="Verdana"/>
                <a:ea typeface="ＭＳ Ｐゴシック"/>
              </a:rPr>
              <a:t>Segundo nivel</a:t>
            </a:r>
            <a:endParaRPr/>
          </a:p>
          <a:p>
            <a:pPr marL="1143000" lvl="8" indent="-228240">
              <a:buClr>
                <a:srgbClr val="FFFFFF"/>
              </a:buClr>
              <a:buSzPct val="45000"/>
              <a:buFont typeface="StarSymbol"/>
              <a:buChar char=""/>
            </a:pPr>
            <a:r>
              <a:rPr lang="en-GB" sz="1400" strike="noStrike" spc="-1">
                <a:solidFill>
                  <a:srgbClr val="0F5494"/>
                </a:solidFill>
                <a:uFill>
                  <a:solidFill>
                    <a:srgbClr val="FFFFFF"/>
                  </a:solidFill>
                </a:uFill>
                <a:latin typeface="Verdana"/>
                <a:ea typeface="ＭＳ Ｐゴシック"/>
              </a:rPr>
              <a:t>Tercer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Cuarto nivel</a:t>
            </a:r>
            <a:endParaRPr/>
          </a:p>
          <a:p>
            <a:pPr marL="4320000" lvl="0" indent="-216000">
              <a:lnSpc>
                <a:spcPct val="100000"/>
              </a:lnSpc>
              <a:buClr>
                <a:srgbClr val="FFFFFF"/>
              </a:buClr>
              <a:buSzPct val="45000"/>
              <a:buFont typeface="StarSymbol"/>
              <a:buChar char=""/>
            </a:pPr>
            <a:r>
              <a:rPr lang="en-GB" sz="2000" strike="noStrike" spc="-1">
                <a:solidFill>
                  <a:srgbClr val="000000"/>
                </a:solidFill>
                <a:uFill>
                  <a:solidFill>
                    <a:srgbClr val="FFFFFF"/>
                  </a:solidFill>
                </a:uFill>
                <a:latin typeface="Arial"/>
                <a:ea typeface="ＭＳ Ｐゴシック"/>
              </a:rPr>
              <a:t>Quinto nivel</a:t>
            </a:r>
            <a:endParaRPr/>
          </a:p>
        </p:txBody>
      </p:sp>
      <p:sp>
        <p:nvSpPr>
          <p:cNvPr id="270" name="PlaceHolder 7"/>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271" name="PlaceHolder 8"/>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74E62D1A-8DBA-44BC-A16D-6C7CA58D0A2F}"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92259765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ea typeface="ＭＳ Ｐゴシック" pitchFamily="-1" charset="-128"/>
                <a:cs typeface="+mn-cs"/>
              </a:defRPr>
            </a:lvl1pPr>
          </a:lstStyle>
          <a:p>
            <a:pPr>
              <a:defRPr/>
            </a:pPr>
            <a:endParaRPr lang="en-US" altLang="en-US">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defRPr>
            </a:lvl1pPr>
          </a:lstStyle>
          <a:p>
            <a:fld id="{75B052FF-04C7-461B-BD71-88488C95A3AD}" type="slidenum">
              <a:rPr lang="en-GB">
                <a:solidFill>
                  <a:prstClr val="black"/>
                </a:solidFill>
                <a:ea typeface="ＭＳ Ｐゴシック" pitchFamily="34" charset="-128"/>
              </a:rPr>
              <a:pPr/>
              <a:t>‹#›</a:t>
            </a:fld>
            <a:endParaRPr lang="en-GB">
              <a:solidFill>
                <a:prstClr val="black"/>
              </a:solidFill>
              <a:ea typeface="ＭＳ Ｐゴシック"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a:solidFill>
                <a:srgbClr val="FFFFFF"/>
              </a:solidFill>
              <a:ea typeface="ＭＳ Ｐゴシック" pitchFamily="-1" charset="-128"/>
            </a:endParaRPr>
          </a:p>
        </p:txBody>
      </p:sp>
      <p:pic>
        <p:nvPicPr>
          <p:cNvPr id="103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7"/>
          <p:cNvGrpSpPr>
            <a:grpSpLocks/>
          </p:cNvGrpSpPr>
          <p:nvPr/>
        </p:nvGrpSpPr>
        <p:grpSpPr bwMode="auto">
          <a:xfrm>
            <a:off x="4090988" y="6470650"/>
            <a:ext cx="817562" cy="387350"/>
            <a:chOff x="2577" y="4076"/>
            <a:chExt cx="515" cy="244"/>
          </a:xfrm>
        </p:grpSpPr>
        <p:sp>
          <p:nvSpPr>
            <p:cNvPr id="1034" name="Rectangle 6"/>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a:solidFill>
                  <a:srgbClr val="FFFFFF"/>
                </a:solidFill>
                <a:latin typeface="Verdana" pitchFamily="-1" charset="0"/>
                <a:ea typeface="ＭＳ Ｐゴシック" pitchFamily="-1" charset="-128"/>
              </a:endParaRPr>
            </a:p>
          </p:txBody>
        </p:sp>
        <p:sp>
          <p:nvSpPr>
            <p:cNvPr id="1035" name="Rectangle 26"/>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dirty="0">
                  <a:solidFill>
                    <a:srgbClr val="FFFFFF"/>
                  </a:solidFill>
                  <a:latin typeface="Verdana" pitchFamily="-107" charset="0"/>
                  <a:ea typeface="ＭＳ Ｐゴシック" pitchFamily="-107" charset="-128"/>
                  <a:cs typeface="ＭＳ Ｐゴシック" pitchFamily="-107" charset="-128"/>
                </a:rPr>
                <a:t>Climate Action</a:t>
              </a:r>
            </a:p>
          </p:txBody>
        </p:sp>
      </p:grpSp>
      <p:sp>
        <p:nvSpPr>
          <p:cNvPr id="1033" name="Line 28"/>
          <p:cNvSpPr>
            <a:spLocks noChangeShapeType="1"/>
          </p:cNvSpPr>
          <p:nvPr/>
        </p:nvSpPr>
        <p:spPr bwMode="auto">
          <a:xfrm flipV="1">
            <a:off x="4146550" y="1238250"/>
            <a:ext cx="622300" cy="0"/>
          </a:xfrm>
          <a:prstGeom prst="line">
            <a:avLst/>
          </a:prstGeom>
          <a:noFill/>
          <a:ln w="38100">
            <a:solidFill>
              <a:srgbClr val="31942E"/>
            </a:solidFill>
            <a:round/>
            <a:headEnd/>
            <a:tailEnd/>
          </a:ln>
        </p:spPr>
        <p:txBody>
          <a:bodyPr anchor="ctr"/>
          <a:lstStyle/>
          <a:p>
            <a:pPr>
              <a:defRPr/>
            </a:pPr>
            <a:endParaRPr lang="de-DE" sz="7600" b="1">
              <a:solidFill>
                <a:srgbClr val="FFD624"/>
              </a:solidFill>
              <a:latin typeface="Verdana"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7212880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1" charset="-128"/>
          <a:cs typeface="ＭＳ Ｐゴシック" pitchFamily="-102"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1" charset="-128"/>
          <a:cs typeface="ＭＳ Ｐゴシック" pitchFamily="-10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1"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ea typeface="ＭＳ Ｐゴシック" pitchFamily="-1" charset="-128"/>
                <a:cs typeface="+mn-cs"/>
              </a:defRPr>
            </a:lvl1pPr>
          </a:lstStyle>
          <a:p>
            <a:pPr>
              <a:defRPr/>
            </a:pPr>
            <a:endParaRPr lang="en-US" altLang="en-US">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defRPr>
            </a:lvl1pPr>
          </a:lstStyle>
          <a:p>
            <a:fld id="{75B052FF-04C7-461B-BD71-88488C95A3AD}" type="slidenum">
              <a:rPr lang="en-GB">
                <a:solidFill>
                  <a:prstClr val="black"/>
                </a:solidFill>
                <a:ea typeface="ＭＳ Ｐゴシック" pitchFamily="34" charset="-128"/>
              </a:rPr>
              <a:pPr/>
              <a:t>‹#›</a:t>
            </a:fld>
            <a:endParaRPr lang="en-GB">
              <a:solidFill>
                <a:prstClr val="black"/>
              </a:solidFill>
              <a:ea typeface="ＭＳ Ｐゴシック"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a:solidFill>
                <a:srgbClr val="FFFFFF"/>
              </a:solidFill>
              <a:ea typeface="ＭＳ Ｐゴシック" pitchFamily="-1" charset="-128"/>
            </a:endParaRPr>
          </a:p>
        </p:txBody>
      </p:sp>
      <p:pic>
        <p:nvPicPr>
          <p:cNvPr id="103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7"/>
          <p:cNvGrpSpPr>
            <a:grpSpLocks/>
          </p:cNvGrpSpPr>
          <p:nvPr/>
        </p:nvGrpSpPr>
        <p:grpSpPr bwMode="auto">
          <a:xfrm>
            <a:off x="4090988" y="6470650"/>
            <a:ext cx="817562" cy="387350"/>
            <a:chOff x="2577" y="4076"/>
            <a:chExt cx="515" cy="244"/>
          </a:xfrm>
        </p:grpSpPr>
        <p:sp>
          <p:nvSpPr>
            <p:cNvPr id="1034" name="Rectangle 6"/>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a:solidFill>
                  <a:srgbClr val="FFFFFF"/>
                </a:solidFill>
                <a:latin typeface="Verdana" pitchFamily="-1" charset="0"/>
                <a:ea typeface="ＭＳ Ｐゴシック" pitchFamily="-1" charset="-128"/>
              </a:endParaRPr>
            </a:p>
          </p:txBody>
        </p:sp>
        <p:sp>
          <p:nvSpPr>
            <p:cNvPr id="1035" name="Rectangle 26"/>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dirty="0">
                  <a:solidFill>
                    <a:srgbClr val="FFFFFF"/>
                  </a:solidFill>
                  <a:latin typeface="Verdana" pitchFamily="-107" charset="0"/>
                  <a:ea typeface="ＭＳ Ｐゴシック" pitchFamily="-107" charset="-128"/>
                  <a:cs typeface="ＭＳ Ｐゴシック" pitchFamily="-107" charset="-128"/>
                </a:rPr>
                <a:t>Climate Action</a:t>
              </a:r>
            </a:p>
          </p:txBody>
        </p:sp>
      </p:grpSp>
      <p:sp>
        <p:nvSpPr>
          <p:cNvPr id="1033" name="Line 28"/>
          <p:cNvSpPr>
            <a:spLocks noChangeShapeType="1"/>
          </p:cNvSpPr>
          <p:nvPr/>
        </p:nvSpPr>
        <p:spPr bwMode="auto">
          <a:xfrm flipV="1">
            <a:off x="4146550" y="1238250"/>
            <a:ext cx="622300" cy="0"/>
          </a:xfrm>
          <a:prstGeom prst="line">
            <a:avLst/>
          </a:prstGeom>
          <a:noFill/>
          <a:ln w="38100">
            <a:solidFill>
              <a:srgbClr val="31942E"/>
            </a:solidFill>
            <a:round/>
            <a:headEnd/>
            <a:tailEnd/>
          </a:ln>
        </p:spPr>
        <p:txBody>
          <a:bodyPr anchor="ctr"/>
          <a:lstStyle/>
          <a:p>
            <a:pPr>
              <a:defRPr/>
            </a:pPr>
            <a:endParaRPr lang="de-DE" sz="7600" b="1">
              <a:solidFill>
                <a:srgbClr val="FFD624"/>
              </a:solidFill>
              <a:latin typeface="Verdana"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087744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1" charset="-128"/>
          <a:cs typeface="ＭＳ Ｐゴシック" pitchFamily="-102"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1" charset="-128"/>
          <a:cs typeface="ＭＳ Ｐゴシック" pitchFamily="-10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1"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ea typeface="ＭＳ Ｐゴシック" pitchFamily="-1" charset="-128"/>
                <a:cs typeface="+mn-cs"/>
              </a:defRPr>
            </a:lvl1pPr>
          </a:lstStyle>
          <a:p>
            <a:pPr>
              <a:defRPr/>
            </a:pPr>
            <a:endParaRPr lang="en-US" altLang="en-US" dirty="0">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34" charset="0"/>
              </a:defRPr>
            </a:lvl1pPr>
          </a:lstStyle>
          <a:p>
            <a:fld id="{75B052FF-04C7-461B-BD71-88488C95A3AD}" type="slidenum">
              <a:rPr lang="en-GB">
                <a:solidFill>
                  <a:prstClr val="black"/>
                </a:solidFill>
                <a:ea typeface="ＭＳ Ｐゴシック" pitchFamily="34" charset="-128"/>
              </a:rPr>
              <a:pPr/>
              <a:t>‹#›</a:t>
            </a:fld>
            <a:endParaRPr lang="en-GB" dirty="0">
              <a:solidFill>
                <a:prstClr val="black"/>
              </a:solidFill>
              <a:ea typeface="ＭＳ Ｐゴシック" pitchFamily="34" charset="-128"/>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ltLang="en-US" sz="1800" dirty="0">
              <a:solidFill>
                <a:srgbClr val="FFFFFF"/>
              </a:solidFill>
              <a:ea typeface="ＭＳ Ｐゴシック" pitchFamily="-1" charset="-128"/>
            </a:endParaRPr>
          </a:p>
        </p:txBody>
      </p:sp>
      <p:pic>
        <p:nvPicPr>
          <p:cNvPr id="1031" name="Picture 17" descr="LOGO CE_Vertical_EN_NEG_quadri_H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84968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27"/>
          <p:cNvGrpSpPr>
            <a:grpSpLocks/>
          </p:cNvGrpSpPr>
          <p:nvPr/>
        </p:nvGrpSpPr>
        <p:grpSpPr bwMode="auto">
          <a:xfrm>
            <a:off x="4090988" y="6470650"/>
            <a:ext cx="817562" cy="387350"/>
            <a:chOff x="2577" y="4076"/>
            <a:chExt cx="515" cy="244"/>
          </a:xfrm>
        </p:grpSpPr>
        <p:sp>
          <p:nvSpPr>
            <p:cNvPr id="1034" name="Rectangle 6"/>
            <p:cNvSpPr>
              <a:spLocks noChangeArrowheads="1"/>
            </p:cNvSpPr>
            <p:nvPr userDrawn="1"/>
          </p:nvSpPr>
          <p:spPr bwMode="auto">
            <a:xfrm>
              <a:off x="2615" y="4076"/>
              <a:ext cx="376" cy="244"/>
            </a:xfrm>
            <a:prstGeom prst="rect">
              <a:avLst/>
            </a:prstGeom>
            <a:solidFill>
              <a:srgbClr val="31942E"/>
            </a:solidFill>
            <a:ln w="9525">
              <a:solidFill>
                <a:srgbClr val="31942E"/>
              </a:solidFill>
              <a:miter lim="800000"/>
              <a:headEnd/>
              <a:tailEnd/>
            </a:ln>
            <a:effectLst>
              <a:outerShdw blurRad="63500" dist="23000" dir="5400000" rotWithShape="0">
                <a:srgbClr val="000000">
                  <a:alpha val="34998"/>
                </a:srgbClr>
              </a:outerShdw>
            </a:effectLst>
          </p:spPr>
          <p:txBody>
            <a:bodyPr anchor="ctr"/>
            <a:lstStyle/>
            <a:p>
              <a:pPr defTabSz="457200">
                <a:defRPr/>
              </a:pPr>
              <a:endParaRPr lang="en-US" altLang="en-US" sz="800" b="1" i="1" dirty="0">
                <a:solidFill>
                  <a:srgbClr val="FFFFFF"/>
                </a:solidFill>
                <a:latin typeface="Verdana" pitchFamily="-1" charset="0"/>
                <a:ea typeface="ＭＳ Ｐゴシック" pitchFamily="-1" charset="-128"/>
              </a:endParaRPr>
            </a:p>
          </p:txBody>
        </p:sp>
        <p:sp>
          <p:nvSpPr>
            <p:cNvPr id="1035" name="Rectangle 26"/>
            <p:cNvSpPr>
              <a:spLocks noChangeArrowheads="1"/>
            </p:cNvSpPr>
            <p:nvPr userDrawn="1"/>
          </p:nvSpPr>
          <p:spPr bwMode="auto">
            <a:xfrm>
              <a:off x="2577" y="4080"/>
              <a:ext cx="515" cy="212"/>
            </a:xfrm>
            <a:prstGeom prst="rect">
              <a:avLst/>
            </a:prstGeom>
            <a:noFill/>
            <a:ln w="9525">
              <a:noFill/>
              <a:miter lim="800000"/>
              <a:headEnd/>
              <a:tailEnd/>
            </a:ln>
          </p:spPr>
          <p:txBody>
            <a:bodyPr>
              <a:spAutoFit/>
            </a:bodyPr>
            <a:lstStyle/>
            <a:p>
              <a:pPr marL="3175">
                <a:defRPr/>
              </a:pPr>
              <a:r>
                <a:rPr lang="en-GB" sz="800" b="1" i="1" dirty="0">
                  <a:solidFill>
                    <a:srgbClr val="FFFFFF"/>
                  </a:solidFill>
                  <a:latin typeface="Verdana" pitchFamily="-107" charset="0"/>
                  <a:ea typeface="ＭＳ Ｐゴシック" pitchFamily="-107" charset="-128"/>
                  <a:cs typeface="ＭＳ Ｐゴシック" pitchFamily="-107" charset="-128"/>
                </a:rPr>
                <a:t>Climate Action</a:t>
              </a:r>
            </a:p>
          </p:txBody>
        </p:sp>
      </p:grpSp>
      <p:sp>
        <p:nvSpPr>
          <p:cNvPr id="1033" name="Line 28"/>
          <p:cNvSpPr>
            <a:spLocks noChangeShapeType="1"/>
          </p:cNvSpPr>
          <p:nvPr/>
        </p:nvSpPr>
        <p:spPr bwMode="auto">
          <a:xfrm flipV="1">
            <a:off x="4146550" y="1238250"/>
            <a:ext cx="622300" cy="0"/>
          </a:xfrm>
          <a:prstGeom prst="line">
            <a:avLst/>
          </a:prstGeom>
          <a:noFill/>
          <a:ln w="38100">
            <a:solidFill>
              <a:srgbClr val="31942E"/>
            </a:solidFill>
            <a:round/>
            <a:headEnd/>
            <a:tailEnd/>
          </a:ln>
        </p:spPr>
        <p:txBody>
          <a:bodyPr anchor="ctr"/>
          <a:lstStyle/>
          <a:p>
            <a:pPr>
              <a:defRPr/>
            </a:pPr>
            <a:endParaRPr lang="de-DE" sz="7600" b="1" dirty="0">
              <a:solidFill>
                <a:srgbClr val="FFD624"/>
              </a:solidFill>
              <a:latin typeface="Verdana"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20965093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1" charset="-128"/>
          <a:cs typeface="ＭＳ Ｐゴシック" pitchFamily="-102"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1" charset="-128"/>
          <a:cs typeface="ＭＳ Ｐゴシック" pitchFamily="-102" charset="-128"/>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1" charset="-128"/>
          <a:cs typeface="ＭＳ Ｐゴシック" pitchFamily="-102"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1"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Floriane.Bernardot\Desktop\final\final\model_power_point\model_ppt_bonne_dimension2.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211180" cy="69058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en-GB" dirty="0"/>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31BF2DF-9D2C-466C-8F26-332C9C1A6207}" type="datetimeFigureOut">
              <a:rPr lang="en-GB" smtClean="0">
                <a:solidFill>
                  <a:prstClr val="black">
                    <a:tint val="75000"/>
                  </a:prstClr>
                </a:solidFill>
                <a:latin typeface="Calibri"/>
                <a:cs typeface="Lucida Sans Unicode" pitchFamily="34" charset="0"/>
              </a:rPr>
              <a:pPr fontAlgn="auto">
                <a:spcBef>
                  <a:spcPts val="0"/>
                </a:spcBef>
                <a:spcAft>
                  <a:spcPts val="0"/>
                </a:spcAft>
              </a:pPr>
              <a:t>26/06/2017</a:t>
            </a:fld>
            <a:endParaRPr lang="en-GB">
              <a:solidFill>
                <a:prstClr val="black">
                  <a:tint val="75000"/>
                </a:prstClr>
              </a:solidFill>
              <a:latin typeface="Calibri"/>
              <a:cs typeface="Lucida Sans Unicode" pitchFamily="34" charset="0"/>
            </a:endParaRPr>
          </a:p>
        </p:txBody>
      </p:sp>
      <p:sp>
        <p:nvSpPr>
          <p:cNvPr id="5" name="Espace réservé du pied de page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Lucida Sans Unicode" pitchFamily="34" charset="0"/>
            </a:endParaRPr>
          </a:p>
        </p:txBody>
      </p:sp>
      <p:sp>
        <p:nvSpPr>
          <p:cNvPr id="6" name="Espace réservé du numéro de diapositive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6B16B1-1B7D-4121-82F4-F2C8A6E8AC88}" type="slidenum">
              <a:rPr lang="en-GB" smtClean="0">
                <a:solidFill>
                  <a:prstClr val="black">
                    <a:tint val="75000"/>
                  </a:prstClr>
                </a:solidFill>
                <a:latin typeface="Calibri"/>
                <a:cs typeface="Lucida Sans Unicode" pitchFamily="34" charset="0"/>
              </a:rPr>
              <a:pPr fontAlgn="auto">
                <a:spcBef>
                  <a:spcPts val="0"/>
                </a:spcBef>
                <a:spcAft>
                  <a:spcPts val="0"/>
                </a:spcAft>
              </a:pPr>
              <a:t>‹#›</a:t>
            </a:fld>
            <a:endParaRPr lang="en-GB">
              <a:solidFill>
                <a:prstClr val="black">
                  <a:tint val="75000"/>
                </a:prstClr>
              </a:solidFill>
              <a:latin typeface="Calibri"/>
              <a:cs typeface="Lucida Sans Unicode" pitchFamily="34" charset="0"/>
            </a:endParaRPr>
          </a:p>
        </p:txBody>
      </p:sp>
    </p:spTree>
    <p:extLst>
      <p:ext uri="{BB962C8B-B14F-4D97-AF65-F5344CB8AC3E}">
        <p14:creationId xmlns:p14="http://schemas.microsoft.com/office/powerpoint/2010/main" val="31133574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4" r:id="rId3"/>
    <p:sldLayoutId id="2147483865"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descr="C:\Users\Floriane.Bernardot\Desktop\final\final\model_power_point\model_ppt_bonne_dimension2.jpg"/>
          <p:cNvPicPr>
            <a:picLocks noChangeAspect="1" noChangeArrowheads="1"/>
          </p:cNvPicPr>
          <p:nvPr userDrawn="1"/>
        </p:nvPicPr>
        <p:blipFill>
          <a:blip r:embed="rId3"/>
          <a:srcRect/>
          <a:stretch>
            <a:fillRect/>
          </a:stretch>
        </p:blipFill>
        <p:spPr bwMode="auto">
          <a:xfrm>
            <a:off x="9" y="0"/>
            <a:ext cx="9210675" cy="6905625"/>
          </a:xfrm>
          <a:prstGeom prst="rect">
            <a:avLst/>
          </a:prstGeom>
          <a:noFill/>
          <a:ln w="9525">
            <a:noFill/>
            <a:miter lim="800000"/>
            <a:headEnd/>
            <a:tailEnd/>
          </a:ln>
        </p:spPr>
      </p:pic>
      <p:sp>
        <p:nvSpPr>
          <p:cNvPr id="4099"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GB" smtClean="0"/>
          </a:p>
        </p:txBody>
      </p:sp>
      <p:sp>
        <p:nvSpPr>
          <p:cNvPr id="4100" name="Espace réservé du texte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AE1096F-1D73-4D90-9BC3-132434ED1532}" type="datetimeFigureOut">
              <a:rPr lang="en-GB">
                <a:solidFill>
                  <a:prstClr val="black">
                    <a:tint val="75000"/>
                  </a:prstClr>
                </a:solidFill>
              </a:rPr>
              <a:pPr>
                <a:defRPr/>
              </a:pPr>
              <a:t>26/06/2017</a:t>
            </a:fld>
            <a:endParaRPr lang="en-GB" dirty="0">
              <a:solidFill>
                <a:prstClr val="black">
                  <a:tint val="75000"/>
                </a:prstClr>
              </a:solidFill>
            </a:endParaRPr>
          </a:p>
        </p:txBody>
      </p:sp>
      <p:sp>
        <p:nvSpPr>
          <p:cNvPr id="5" name="Espace réservé du pied de page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299CD87-87F9-420E-885E-FB2F8C8EA7A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3569931"/>
      </p:ext>
    </p:extLst>
  </p:cSld>
  <p:clrMap bg1="lt1" tx1="dk1" bg2="lt2" tx2="dk2" accent1="accent1" accent2="accent2" accent3="accent3" accent4="accent4" accent5="accent5" accent6="accent6" hlink="hlink" folHlink="folHlink"/>
  <p:sldLayoutIdLst>
    <p:sldLayoutId id="2147483867" r:id="rId1"/>
  </p:sldLayoutIdLst>
  <p:txStyles>
    <p:titleStyle>
      <a:lvl1pPr algn="ctr" rtl="0" fontAlgn="base">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Arial" charset="0"/>
          <a:cs typeface="Arial" charset="0"/>
        </a:defRPr>
      </a:lvl2pPr>
      <a:lvl3pPr algn="ctr" rtl="0" fontAlgn="base">
        <a:spcBef>
          <a:spcPct val="0"/>
        </a:spcBef>
        <a:spcAft>
          <a:spcPct val="0"/>
        </a:spcAft>
        <a:defRPr sz="4400">
          <a:solidFill>
            <a:schemeClr val="tx1"/>
          </a:solidFill>
          <a:latin typeface="Arial" charset="0"/>
          <a:cs typeface="Arial" charset="0"/>
        </a:defRPr>
      </a:lvl3pPr>
      <a:lvl4pPr algn="ctr" rtl="0" fontAlgn="base">
        <a:spcBef>
          <a:spcPct val="0"/>
        </a:spcBef>
        <a:spcAft>
          <a:spcPct val="0"/>
        </a:spcAft>
        <a:defRPr sz="4400">
          <a:solidFill>
            <a:schemeClr val="tx1"/>
          </a:solidFill>
          <a:latin typeface="Arial" charset="0"/>
          <a:cs typeface="Arial" charset="0"/>
        </a:defRPr>
      </a:lvl4pPr>
      <a:lvl5pPr algn="ctr" rtl="0" fontAlgn="base">
        <a:spcBef>
          <a:spcPct val="0"/>
        </a:spcBef>
        <a:spcAft>
          <a:spcPct val="0"/>
        </a:spcAft>
        <a:defRPr sz="44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Modifiez le style du titre</a:t>
            </a:r>
            <a:endParaRPr lang="en-GB" altLang="en-US" smtClean="0"/>
          </a:p>
        </p:txBody>
      </p:sp>
      <p:sp>
        <p:nvSpPr>
          <p:cNvPr id="9219" name="Espace réservé du texte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GB" altLang="en-US" smtClean="0"/>
          </a:p>
        </p:txBody>
      </p:sp>
      <p:sp>
        <p:nvSpPr>
          <p:cNvPr id="4" name="Espace réservé de la date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ea typeface="+mn-ea"/>
                <a:cs typeface="Arial" charset="0"/>
              </a:defRPr>
            </a:lvl1pPr>
          </a:lstStyle>
          <a:p>
            <a:pPr>
              <a:defRPr/>
            </a:pPr>
            <a:fld id="{CD9167F9-ADF5-4BD1-8E5E-5AC7379ACBFF}" type="datetime1">
              <a:rPr lang="en-GB"/>
              <a:pPr>
                <a:defRPr/>
              </a:pPr>
              <a:t>26/06/2017</a:t>
            </a:fld>
            <a:endParaRPr lang="en-GB"/>
          </a:p>
        </p:txBody>
      </p:sp>
      <p:sp>
        <p:nvSpPr>
          <p:cNvPr id="5" name="Espace réservé du pied de page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ea typeface="+mn-ea"/>
                <a:cs typeface="Arial" charset="0"/>
              </a:defRPr>
            </a:lvl1pPr>
          </a:lstStyle>
          <a:p>
            <a:pPr>
              <a:defRPr/>
            </a:pPr>
            <a:endParaRPr lang="en-GB"/>
          </a:p>
        </p:txBody>
      </p:sp>
      <p:sp>
        <p:nvSpPr>
          <p:cNvPr id="6" name="Espace réservé du numéro de diapositive 5"/>
          <p:cNvSpPr>
            <a:spLocks noGrp="1"/>
          </p:cNvSpPr>
          <p:nvPr>
            <p:ph type="sldNum" sz="quarter" idx="4"/>
          </p:nvPr>
        </p:nvSpPr>
        <p:spPr>
          <a:xfrm>
            <a:off x="6553200" y="635638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ea typeface="Lucida Sans Unicode" pitchFamily="34" charset="0"/>
                <a:cs typeface="Arial" charset="0"/>
              </a:defRPr>
            </a:lvl1pPr>
          </a:lstStyle>
          <a:p>
            <a:pPr>
              <a:defRPr/>
            </a:pPr>
            <a:fld id="{11AD2B17-1DAE-4658-B072-7A3C65EAA8DD}" type="slidenum">
              <a:rPr lang="en-GB" altLang="fr-FR"/>
              <a:pPr>
                <a:defRPr/>
              </a:pPr>
              <a:t>‹#›</a:t>
            </a:fld>
            <a:endParaRPr lang="en-GB" altLang="fr-FR"/>
          </a:p>
        </p:txBody>
      </p:sp>
    </p:spTree>
    <p:extLst>
      <p:ext uri="{BB962C8B-B14F-4D97-AF65-F5344CB8AC3E}">
        <p14:creationId xmlns:p14="http://schemas.microsoft.com/office/powerpoint/2010/main" val="177546352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C:\Users\Floriane.Bernardot\Desktop\final\final\model_power_point\model_ppt_bonne_dimension2.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211180" cy="6905856"/>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en-GB" dirty="0"/>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e la date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31BF2DF-9D2C-466C-8F26-332C9C1A6207}" type="datetimeFigureOut">
              <a:rPr lang="en-GB" smtClean="0">
                <a:solidFill>
                  <a:prstClr val="black">
                    <a:tint val="75000"/>
                  </a:prstClr>
                </a:solidFill>
                <a:latin typeface="Calibri"/>
                <a:cs typeface="Lucida Sans Unicode" pitchFamily="34" charset="0"/>
              </a:rPr>
              <a:pPr fontAlgn="auto">
                <a:spcBef>
                  <a:spcPts val="0"/>
                </a:spcBef>
                <a:spcAft>
                  <a:spcPts val="0"/>
                </a:spcAft>
              </a:pPr>
              <a:t>26/06/2017</a:t>
            </a:fld>
            <a:endParaRPr lang="en-GB">
              <a:solidFill>
                <a:prstClr val="black">
                  <a:tint val="75000"/>
                </a:prstClr>
              </a:solidFill>
              <a:latin typeface="Calibri"/>
              <a:cs typeface="Lucida Sans Unicode" pitchFamily="34" charset="0"/>
            </a:endParaRPr>
          </a:p>
        </p:txBody>
      </p:sp>
      <p:sp>
        <p:nvSpPr>
          <p:cNvPr id="5" name="Espace réservé du pied de page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Lucida Sans Unicode" pitchFamily="34" charset="0"/>
            </a:endParaRPr>
          </a:p>
        </p:txBody>
      </p:sp>
      <p:sp>
        <p:nvSpPr>
          <p:cNvPr id="6" name="Espace réservé du numéro de diapositive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A6B16B1-1B7D-4121-82F4-F2C8A6E8AC88}" type="slidenum">
              <a:rPr lang="en-GB" smtClean="0">
                <a:solidFill>
                  <a:prstClr val="black">
                    <a:tint val="75000"/>
                  </a:prstClr>
                </a:solidFill>
                <a:latin typeface="Calibri"/>
                <a:cs typeface="Lucida Sans Unicode" pitchFamily="34" charset="0"/>
              </a:rPr>
              <a:pPr fontAlgn="auto">
                <a:spcBef>
                  <a:spcPts val="0"/>
                </a:spcBef>
                <a:spcAft>
                  <a:spcPts val="0"/>
                </a:spcAft>
              </a:pPr>
              <a:t>‹#›</a:t>
            </a:fld>
            <a:endParaRPr lang="en-GB">
              <a:solidFill>
                <a:prstClr val="black">
                  <a:tint val="75000"/>
                </a:prstClr>
              </a:solidFill>
              <a:latin typeface="Calibri"/>
              <a:cs typeface="Lucida Sans Unicode" pitchFamily="34" charset="0"/>
            </a:endParaRPr>
          </a:p>
        </p:txBody>
      </p:sp>
    </p:spTree>
    <p:extLst>
      <p:ext uri="{BB962C8B-B14F-4D97-AF65-F5344CB8AC3E}">
        <p14:creationId xmlns:p14="http://schemas.microsoft.com/office/powerpoint/2010/main" val="280638173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1" r:id="rId3"/>
    <p:sldLayoutId id="2147483882" r:id="rId4"/>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CustomShape 1"/>
          <p:cNvSpPr/>
          <p:nvPr/>
        </p:nvSpPr>
        <p:spPr>
          <a:xfrm>
            <a:off x="0" y="0"/>
            <a:ext cx="9143640" cy="956880"/>
          </a:xfrm>
          <a:prstGeom prst="rect">
            <a:avLst/>
          </a:prstGeom>
          <a:solidFill>
            <a:srgbClr val="0F5494"/>
          </a:solidFill>
          <a:ln w="9360">
            <a:solidFill>
              <a:srgbClr val="0F5494"/>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20" name="Picture 17"/>
          <p:cNvPicPr/>
          <p:nvPr/>
        </p:nvPicPr>
        <p:blipFill>
          <a:blip r:embed="rId14"/>
          <a:stretch/>
        </p:blipFill>
        <p:spPr>
          <a:xfrm>
            <a:off x="3849840" y="258840"/>
            <a:ext cx="1436400" cy="1004400"/>
          </a:xfrm>
          <a:prstGeom prst="rect">
            <a:avLst/>
          </a:prstGeom>
          <a:ln>
            <a:noFill/>
          </a:ln>
        </p:spPr>
      </p:pic>
      <p:sp>
        <p:nvSpPr>
          <p:cNvPr id="221" name="CustomShape 2"/>
          <p:cNvSpPr/>
          <p:nvPr/>
        </p:nvSpPr>
        <p:spPr>
          <a:xfrm>
            <a:off x="4151160" y="6470640"/>
            <a:ext cx="596520" cy="387000"/>
          </a:xfrm>
          <a:prstGeom prst="rect">
            <a:avLst/>
          </a:prstGeom>
          <a:solidFill>
            <a:srgbClr val="31942E"/>
          </a:solidFill>
          <a:ln w="9360">
            <a:solidFill>
              <a:srgbClr val="31942E"/>
            </a:solidFill>
            <a:miter/>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22" name="CustomShape 3"/>
          <p:cNvSpPr/>
          <p:nvPr/>
        </p:nvSpPr>
        <p:spPr>
          <a:xfrm>
            <a:off x="4091040" y="6477120"/>
            <a:ext cx="817200" cy="333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240" fontAlgn="auto">
              <a:spcBef>
                <a:spcPts val="0"/>
              </a:spcBef>
              <a:spcAft>
                <a:spcPts val="0"/>
              </a:spcAft>
            </a:pPr>
            <a:r>
              <a:rPr lang="en-US" sz="800" b="1" i="1" spc="-1">
                <a:solidFill>
                  <a:srgbClr val="FFFFFF"/>
                </a:solidFill>
                <a:uFill>
                  <a:solidFill>
                    <a:srgbClr val="FFFFFF"/>
                  </a:solidFill>
                </a:uFill>
                <a:latin typeface="Verdana"/>
                <a:ea typeface="ＭＳ Ｐゴシック"/>
              </a:rPr>
              <a:t>Acción por el clima</a:t>
            </a:r>
            <a:endParaRPr sz="1800">
              <a:solidFill>
                <a:prstClr val="black"/>
              </a:solidFill>
            </a:endParaRPr>
          </a:p>
        </p:txBody>
      </p:sp>
      <p:sp>
        <p:nvSpPr>
          <p:cNvPr id="223" name="Line 4"/>
          <p:cNvSpPr/>
          <p:nvPr/>
        </p:nvSpPr>
        <p:spPr>
          <a:xfrm>
            <a:off x="4146480" y="1238040"/>
            <a:ext cx="622080" cy="0"/>
          </a:xfrm>
          <a:prstGeom prst="line">
            <a:avLst/>
          </a:prstGeom>
          <a:ln w="38160">
            <a:solidFill>
              <a:srgbClr val="31942E"/>
            </a:solidFill>
            <a:round/>
          </a:ln>
        </p:spPr>
        <p:style>
          <a:lnRef idx="0">
            <a:scrgbClr r="0" g="0" b="0"/>
          </a:lnRef>
          <a:fillRef idx="0">
            <a:scrgbClr r="0" g="0" b="0"/>
          </a:fillRef>
          <a:effectRef idx="0">
            <a:scrgbClr r="0" g="0" b="0"/>
          </a:effectRef>
          <a:fontRef idx="minor"/>
        </p:style>
      </p:sp>
      <p:sp>
        <p:nvSpPr>
          <p:cNvPr id="224" name="PlaceHolder 5"/>
          <p:cNvSpPr>
            <a:spLocks noGrp="1"/>
          </p:cNvSpPr>
          <p:nvPr>
            <p:ph type="title"/>
          </p:nvPr>
        </p:nvSpPr>
        <p:spPr>
          <a:xfrm>
            <a:off x="395280" y="1339920"/>
            <a:ext cx="8229240" cy="936360"/>
          </a:xfrm>
          <a:prstGeom prst="rect">
            <a:avLst/>
          </a:prstGeom>
        </p:spPr>
        <p:txBody>
          <a:bodyPr anchor="ctr"/>
          <a:lstStyle/>
          <a:p>
            <a:pPr marL="358920" indent="-358560">
              <a:lnSpc>
                <a:spcPct val="100000"/>
              </a:lnSpc>
            </a:pPr>
            <a:r>
              <a:rPr lang="en-GB" sz="3000" b="1" strike="noStrike" spc="-1">
                <a:solidFill>
                  <a:srgbClr val="0F5494"/>
                </a:solidFill>
                <a:uFill>
                  <a:solidFill>
                    <a:srgbClr val="FFFFFF"/>
                  </a:solidFill>
                </a:uFill>
                <a:latin typeface="Verdana"/>
                <a:ea typeface="ＭＳ Ｐゴシック"/>
              </a:rPr>
              <a:t>Haga clic aquí para editar el título de máster de estilo</a:t>
            </a:r>
            <a:endParaRPr/>
          </a:p>
        </p:txBody>
      </p:sp>
      <p:sp>
        <p:nvSpPr>
          <p:cNvPr id="225" name="PlaceHolder 6"/>
          <p:cNvSpPr>
            <a:spLocks noGrp="1"/>
          </p:cNvSpPr>
          <p:nvPr>
            <p:ph type="body"/>
          </p:nvPr>
        </p:nvSpPr>
        <p:spPr>
          <a:xfrm>
            <a:off x="457200" y="2492280"/>
            <a:ext cx="4038120" cy="3528720"/>
          </a:xfrm>
          <a:prstGeom prst="rect">
            <a:avLst/>
          </a:prstGeom>
        </p:spPr>
        <p:txBody>
          <a:bodyPr/>
          <a:lstStyle/>
          <a:p>
            <a:pPr marL="432000" indent="-324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la Sexta Directiva</a:t>
            </a:r>
            <a:endParaRPr/>
          </a:p>
          <a:p>
            <a:pPr marL="3024000" lvl="6"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3456000" lvl="7" indent="-216000">
              <a:buClr>
                <a:srgbClr val="FFFFFF"/>
              </a:buClr>
              <a:buSzPct val="45000"/>
              <a:buFont typeface="StarSymbol"/>
              <a:buChar char=""/>
            </a:pPr>
            <a:r>
              <a:rPr lang="en-GB" sz="2400" b="1" strike="noStrike" spc="-1">
                <a:solidFill>
                  <a:srgbClr val="0F5494"/>
                </a:solidFill>
                <a:uFill>
                  <a:solidFill>
                    <a:srgbClr val="FFFFFF"/>
                  </a:solidFill>
                </a:uFill>
                <a:latin typeface="Verdana"/>
                <a:ea typeface="ＭＳ Ｐゴシック"/>
              </a:rPr>
              <a:t>Segundo nivel</a:t>
            </a:r>
            <a:endParaRPr/>
          </a:p>
          <a:p>
            <a:pPr marL="1143000" lvl="8" indent="-228240">
              <a:buClr>
                <a:srgbClr val="FFFFFF"/>
              </a:buClr>
              <a:buSzPct val="45000"/>
              <a:buFont typeface="StarSymbol"/>
              <a:buChar char=""/>
            </a:pPr>
            <a:r>
              <a:rPr lang="en-GB" sz="2000" strike="noStrike" spc="-1">
                <a:solidFill>
                  <a:srgbClr val="0F5494"/>
                </a:solidFill>
                <a:uFill>
                  <a:solidFill>
                    <a:srgbClr val="FFFFFF"/>
                  </a:solidFill>
                </a:uFill>
                <a:latin typeface="Verdana"/>
                <a:ea typeface="ＭＳ Ｐゴシック"/>
              </a:rPr>
              <a:t>Tercer nivel</a:t>
            </a:r>
            <a:endParaRPr/>
          </a:p>
          <a:p>
            <a:pPr marL="4320000" lvl="0" indent="-216000">
              <a:lnSpc>
                <a:spcPct val="100000"/>
              </a:lnSpc>
              <a:buClr>
                <a:srgbClr val="FFFFFF"/>
              </a:buClr>
              <a:buSzPct val="45000"/>
              <a:buFont typeface="StarSymbol"/>
              <a:buChar char=""/>
            </a:pPr>
            <a:r>
              <a:rPr lang="en-GB" sz="1800" strike="noStrike" spc="-1">
                <a:solidFill>
                  <a:srgbClr val="000000"/>
                </a:solidFill>
                <a:uFill>
                  <a:solidFill>
                    <a:srgbClr val="FFFFFF"/>
                  </a:solidFill>
                </a:uFill>
                <a:latin typeface="Arial"/>
                <a:ea typeface="ＭＳ Ｐゴシック"/>
              </a:rPr>
              <a:t>Cuarto nivel</a:t>
            </a:r>
            <a:endParaRPr/>
          </a:p>
          <a:p>
            <a:pPr marL="4320000" lvl="0" indent="-216000">
              <a:lnSpc>
                <a:spcPct val="100000"/>
              </a:lnSpc>
              <a:buClr>
                <a:srgbClr val="FFFFFF"/>
              </a:buClr>
              <a:buSzPct val="45000"/>
              <a:buFont typeface="StarSymbol"/>
              <a:buChar char=""/>
            </a:pPr>
            <a:r>
              <a:rPr lang="en-GB" sz="1800" strike="noStrike" spc="-1">
                <a:solidFill>
                  <a:srgbClr val="000000"/>
                </a:solidFill>
                <a:uFill>
                  <a:solidFill>
                    <a:srgbClr val="FFFFFF"/>
                  </a:solidFill>
                </a:uFill>
                <a:latin typeface="Arial"/>
                <a:ea typeface="ＭＳ Ｐゴシック"/>
              </a:rPr>
              <a:t>Quinto nivel</a:t>
            </a:r>
            <a:endParaRPr/>
          </a:p>
        </p:txBody>
      </p:sp>
      <p:sp>
        <p:nvSpPr>
          <p:cNvPr id="226" name="PlaceHolder 7"/>
          <p:cNvSpPr>
            <a:spLocks noGrp="1"/>
          </p:cNvSpPr>
          <p:nvPr>
            <p:ph type="body"/>
          </p:nvPr>
        </p:nvSpPr>
        <p:spPr>
          <a:xfrm>
            <a:off x="4648320" y="2492280"/>
            <a:ext cx="4038120" cy="3528720"/>
          </a:xfrm>
          <a:prstGeom prst="rect">
            <a:avLst/>
          </a:prstGeom>
        </p:spPr>
        <p:txBody>
          <a:bodyPr/>
          <a:lstStyle/>
          <a:p>
            <a:pPr marL="432000" indent="-324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Haga clic aquí para editar el esbozo de un formato de texto</a:t>
            </a:r>
            <a:endParaRPr/>
          </a:p>
          <a:p>
            <a:pPr marL="864000" lvl="1" indent="-324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Esbozo de segundo nivel</a:t>
            </a:r>
            <a:endParaRPr/>
          </a:p>
          <a:p>
            <a:pPr marL="1296000" lvl="2" indent="-288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terceros</a:t>
            </a:r>
            <a:endParaRPr/>
          </a:p>
          <a:p>
            <a:pPr marL="1728000" lvl="3" indent="-216000">
              <a:buClr>
                <a:srgbClr val="FFFFFF"/>
              </a:buClr>
              <a:buSzPct val="75000"/>
              <a:buFont typeface="StarSymbol"/>
              <a:buChar char=""/>
            </a:pPr>
            <a:r>
              <a:rPr lang="en-GB" sz="2800" i="1" strike="noStrike" spc="-1">
                <a:solidFill>
                  <a:srgbClr val="0F5494"/>
                </a:solidFill>
                <a:uFill>
                  <a:solidFill>
                    <a:srgbClr val="FFFFFF"/>
                  </a:solidFill>
                </a:uFill>
                <a:latin typeface="Verdana"/>
                <a:ea typeface="ＭＳ Ｐゴシック"/>
              </a:rPr>
              <a:t>Cuarto nivel general</a:t>
            </a:r>
            <a:endParaRPr/>
          </a:p>
          <a:p>
            <a:pPr marL="2160000" lvl="4"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Quinto nivel general</a:t>
            </a:r>
            <a:endParaRPr/>
          </a:p>
          <a:p>
            <a:pPr marL="2592000" lvl="5" indent="-216000">
              <a:buClr>
                <a:srgbClr val="FFFFFF"/>
              </a:buClr>
              <a:buSzPct val="45000"/>
              <a:buFont typeface="StarSymbol"/>
              <a:buChar char=""/>
            </a:pPr>
            <a:r>
              <a:rPr lang="en-GB" sz="2800" i="1" strike="noStrike" spc="-1">
                <a:solidFill>
                  <a:srgbClr val="0F5494"/>
                </a:solidFill>
                <a:uFill>
                  <a:solidFill>
                    <a:srgbClr val="FFFFFF"/>
                  </a:solidFill>
                </a:uFill>
                <a:latin typeface="Verdana"/>
                <a:ea typeface="ＭＳ Ｐゴシック"/>
              </a:rPr>
              <a:t>Nivel general de la Sexta Directiva</a:t>
            </a:r>
            <a:endParaRPr/>
          </a:p>
          <a:p>
            <a:pPr marL="343080" indent="-342720">
              <a:lnSpc>
                <a:spcPct val="100000"/>
              </a:lnSpc>
              <a:buClr>
                <a:srgbClr val="FFFFFF"/>
              </a:buClr>
              <a:buFont typeface="StarSymbol"/>
              <a:buChar char=""/>
            </a:pPr>
            <a:r>
              <a:rPr lang="en-GB" sz="2800" i="1" strike="noStrike" spc="-1">
                <a:solidFill>
                  <a:srgbClr val="0F5494"/>
                </a:solidFill>
                <a:uFill>
                  <a:solidFill>
                    <a:srgbClr val="FFFFFF"/>
                  </a:solidFill>
                </a:uFill>
                <a:latin typeface="Verdana"/>
                <a:ea typeface="ＭＳ Ｐゴシック"/>
              </a:rPr>
              <a:t>Séptimo Plan Maestro para editar LevelClick estilos de texto</a:t>
            </a:r>
            <a:endParaRPr/>
          </a:p>
          <a:p>
            <a:pPr marL="743040" lvl="1" indent="-285480">
              <a:lnSpc>
                <a:spcPct val="100000"/>
              </a:lnSpc>
              <a:buClr>
                <a:srgbClr val="009FBA"/>
              </a:buClr>
              <a:buFont typeface="StarSymbol"/>
              <a:buChar char=""/>
            </a:pPr>
            <a:r>
              <a:rPr lang="en-GB" sz="2400" b="1" strike="noStrike" spc="-1">
                <a:solidFill>
                  <a:srgbClr val="0F5494"/>
                </a:solidFill>
                <a:uFill>
                  <a:solidFill>
                    <a:srgbClr val="FFFFFF"/>
                  </a:solidFill>
                </a:uFill>
                <a:latin typeface="Verdana"/>
                <a:ea typeface="ＭＳ Ｐゴシック"/>
              </a:rPr>
              <a:t>Segundo nivel</a:t>
            </a:r>
            <a:endParaRPr/>
          </a:p>
          <a:p>
            <a:r>
              <a:rPr lang="en-GB" sz="2000" strike="noStrike" spc="-1">
                <a:solidFill>
                  <a:srgbClr val="0F5494"/>
                </a:solidFill>
                <a:uFill>
                  <a:solidFill>
                    <a:srgbClr val="FFFFFF"/>
                  </a:solidFill>
                </a:uFill>
                <a:latin typeface="Verdana"/>
                <a:ea typeface="ＭＳ Ｐゴシック"/>
              </a:rPr>
              <a:t>Tercer nivel</a:t>
            </a:r>
            <a:endParaRPr/>
          </a:p>
          <a:p>
            <a:pPr marL="1600200" lvl="3" indent="-228240">
              <a:lnSpc>
                <a:spcPct val="100000"/>
              </a:lnSpc>
              <a:buFont typeface="StarSymbol"/>
              <a:buChar char=""/>
            </a:pPr>
            <a:r>
              <a:rPr lang="en-GB" sz="1800" strike="noStrike" spc="-1">
                <a:solidFill>
                  <a:srgbClr val="000000"/>
                </a:solidFill>
                <a:uFill>
                  <a:solidFill>
                    <a:srgbClr val="FFFFFF"/>
                  </a:solidFill>
                </a:uFill>
                <a:latin typeface="Arial"/>
                <a:ea typeface="ＭＳ Ｐゴシック"/>
              </a:rPr>
              <a:t>Cuarto nivel</a:t>
            </a:r>
            <a:endParaRPr/>
          </a:p>
          <a:p>
            <a:pPr marL="2057400" lvl="4" indent="-228240">
              <a:lnSpc>
                <a:spcPct val="100000"/>
              </a:lnSpc>
              <a:buFont typeface="StarSymbol"/>
              <a:buChar char="»"/>
            </a:pPr>
            <a:r>
              <a:rPr lang="en-GB" sz="1800" strike="noStrike" spc="-1">
                <a:solidFill>
                  <a:srgbClr val="000000"/>
                </a:solidFill>
                <a:uFill>
                  <a:solidFill>
                    <a:srgbClr val="FFFFFF"/>
                  </a:solidFill>
                </a:uFill>
                <a:latin typeface="Arial"/>
                <a:ea typeface="ＭＳ Ｐゴシック"/>
              </a:rPr>
              <a:t>Quinto nivel</a:t>
            </a:r>
            <a:endParaRPr/>
          </a:p>
        </p:txBody>
      </p:sp>
      <p:sp>
        <p:nvSpPr>
          <p:cNvPr id="227" name="PlaceHolder 8"/>
          <p:cNvSpPr>
            <a:spLocks noGrp="1"/>
          </p:cNvSpPr>
          <p:nvPr>
            <p:ph type="dt"/>
          </p:nvPr>
        </p:nvSpPr>
        <p:spPr>
          <a:xfrm>
            <a:off x="457200" y="6245280"/>
            <a:ext cx="2133360" cy="475920"/>
          </a:xfrm>
          <a:prstGeom prst="rect">
            <a:avLst/>
          </a:prstGeom>
        </p:spPr>
        <p:txBody>
          <a:bodyPr/>
          <a:lstStyle/>
          <a:p>
            <a:pPr fontAlgn="auto">
              <a:spcBef>
                <a:spcPts val="0"/>
              </a:spcBef>
              <a:spcAft>
                <a:spcPts val="0"/>
              </a:spcAft>
            </a:pPr>
            <a:endParaRPr sz="1800">
              <a:solidFill>
                <a:prstClr val="black"/>
              </a:solidFill>
              <a:latin typeface="Arial"/>
            </a:endParaRPr>
          </a:p>
        </p:txBody>
      </p:sp>
      <p:sp>
        <p:nvSpPr>
          <p:cNvPr id="228" name="PlaceHolder 9"/>
          <p:cNvSpPr>
            <a:spLocks noGrp="1"/>
          </p:cNvSpPr>
          <p:nvPr>
            <p:ph type="sldNum"/>
          </p:nvPr>
        </p:nvSpPr>
        <p:spPr>
          <a:xfrm>
            <a:off x="6553080" y="6245280"/>
            <a:ext cx="2133360" cy="475920"/>
          </a:xfrm>
          <a:prstGeom prst="rect">
            <a:avLst/>
          </a:prstGeom>
        </p:spPr>
        <p:txBody>
          <a:bodyPr/>
          <a:lstStyle/>
          <a:p>
            <a:pPr algn="r" fontAlgn="auto">
              <a:spcBef>
                <a:spcPts val="0"/>
              </a:spcBef>
              <a:spcAft>
                <a:spcPts val="0"/>
              </a:spcAft>
            </a:pPr>
            <a:fld id="{A8BA4504-5704-49D4-969E-F0168F415E8B}" type="slidenum">
              <a:rPr lang="en-US" sz="1400" spc="-1">
                <a:solidFill>
                  <a:srgbClr val="000000"/>
                </a:solidFill>
                <a:uFill>
                  <a:solidFill>
                    <a:srgbClr val="FFFFFF"/>
                  </a:solidFill>
                </a:uFill>
                <a:latin typeface="Arial"/>
              </a:rPr>
              <a:pPr algn="r" fontAlgn="auto">
                <a:spcBef>
                  <a:spcPts val="0"/>
                </a:spcBef>
                <a:spcAft>
                  <a:spcPts val="0"/>
                </a:spcAft>
              </a:pPr>
              <a:t>‹#›</a:t>
            </a:fld>
            <a:endParaRPr sz="1800">
              <a:solidFill>
                <a:prstClr val="black"/>
              </a:solidFill>
              <a:latin typeface="Arial"/>
            </a:endParaRPr>
          </a:p>
        </p:txBody>
      </p:sp>
    </p:spTree>
    <p:extLst>
      <p:ext uri="{BB962C8B-B14F-4D97-AF65-F5344CB8AC3E}">
        <p14:creationId xmlns:p14="http://schemas.microsoft.com/office/powerpoint/2010/main" val="297776543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1.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facebook.com/EUClimateAction" TargetMode="External"/><Relationship Id="rId7" Type="http://schemas.openxmlformats.org/officeDocument/2006/relationships/hyperlink" Target="https://www.pinterest.com/euclimateaction/" TargetMode="External"/><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4.png"/><Relationship Id="rId11" Type="http://schemas.openxmlformats.org/officeDocument/2006/relationships/hyperlink" Target="http://ec.europa.eu/clima/" TargetMode="External"/><Relationship Id="rId5" Type="http://schemas.openxmlformats.org/officeDocument/2006/relationships/hyperlink" Target="https://www.youtube.com/EUClimateAction"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twitter.com/EUClimateA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901609" y="1702321"/>
            <a:ext cx="4383792" cy="790575"/>
          </a:xfrm>
        </p:spPr>
        <p:txBody>
          <a:bodyPr/>
          <a:lstStyle/>
          <a:p>
            <a:r>
              <a:rPr lang="es-ES" altLang="en-US" sz="3200" dirty="0" smtClean="0"/>
              <a:t>Política </a:t>
            </a:r>
            <a:r>
              <a:rPr lang="es-ES" altLang="en-US" sz="3200" dirty="0"/>
              <a:t>climática de la UE</a:t>
            </a:r>
            <a:endParaRPr lang="fr-FR" sz="3200" dirty="0"/>
          </a:p>
        </p:txBody>
      </p:sp>
      <p:sp>
        <p:nvSpPr>
          <p:cNvPr id="3" name="Sous-titre 2"/>
          <p:cNvSpPr>
            <a:spLocks noGrp="1"/>
          </p:cNvSpPr>
          <p:nvPr>
            <p:ph type="subTitle" idx="1"/>
          </p:nvPr>
        </p:nvSpPr>
        <p:spPr>
          <a:xfrm>
            <a:off x="4860032" y="2852936"/>
            <a:ext cx="3936704" cy="1413211"/>
          </a:xfrm>
        </p:spPr>
        <p:txBody>
          <a:bodyPr/>
          <a:lstStyle/>
          <a:p>
            <a:pPr>
              <a:spcAft>
                <a:spcPts val="1200"/>
              </a:spcAft>
            </a:pPr>
            <a:r>
              <a:rPr lang="en-GB" sz="2000" dirty="0" smtClean="0"/>
              <a:t>Aplicar las me</a:t>
            </a:r>
            <a:r>
              <a:rPr lang="es-ES" sz="2000" dirty="0" smtClean="0"/>
              <a:t>didas europeas de </a:t>
            </a:r>
            <a:r>
              <a:rPr lang="es-ES" sz="2000" dirty="0"/>
              <a:t>adaptación y mitigación del </a:t>
            </a:r>
            <a:r>
              <a:rPr lang="es-ES" sz="2000" dirty="0" smtClean="0"/>
              <a:t>cambio climático </a:t>
            </a:r>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815" y="1644986"/>
            <a:ext cx="4327844" cy="437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extShape 1"/>
          <p:cNvSpPr txBox="1"/>
          <p:nvPr/>
        </p:nvSpPr>
        <p:spPr>
          <a:xfrm>
            <a:off x="395280" y="1196752"/>
            <a:ext cx="8229240" cy="576064"/>
          </a:xfrm>
          <a:prstGeom prst="rect">
            <a:avLst/>
          </a:prstGeom>
          <a:noFill/>
          <a:ln>
            <a:noFill/>
          </a:ln>
        </p:spPr>
        <p:txBody>
          <a:bodyPr/>
          <a:lstStyle/>
          <a:p>
            <a:pPr marL="358920" indent="-358560" algn="ctr" fontAlgn="auto">
              <a:spcBef>
                <a:spcPts val="0"/>
              </a:spcBef>
              <a:spcAft>
                <a:spcPts val="0"/>
              </a:spcAft>
            </a:pPr>
            <a:r>
              <a:rPr lang="en-GB" sz="2800" b="1" i="1" spc="-1" dirty="0" err="1">
                <a:solidFill>
                  <a:srgbClr val="31942E"/>
                </a:solidFill>
                <a:uFill>
                  <a:solidFill>
                    <a:srgbClr val="FFFFFF"/>
                  </a:solidFill>
                </a:uFill>
                <a:latin typeface="Verdana"/>
                <a:ea typeface="ＭＳ Ｐゴシック"/>
              </a:rPr>
              <a:t>Estrategia</a:t>
            </a:r>
            <a:r>
              <a:rPr lang="en-GB" sz="2800" b="1" i="1" spc="-1" dirty="0">
                <a:solidFill>
                  <a:srgbClr val="31942E"/>
                </a:solidFill>
                <a:uFill>
                  <a:solidFill>
                    <a:srgbClr val="FFFFFF"/>
                  </a:solidFill>
                </a:uFill>
                <a:latin typeface="Verdana"/>
                <a:ea typeface="ＭＳ Ｐゴシック"/>
              </a:rPr>
              <a:t> de </a:t>
            </a:r>
            <a:r>
              <a:rPr lang="en-GB" sz="2800" b="1" i="1" spc="-1" dirty="0" err="1" smtClean="0">
                <a:solidFill>
                  <a:srgbClr val="31942E"/>
                </a:solidFill>
                <a:uFill>
                  <a:solidFill>
                    <a:srgbClr val="FFFFFF"/>
                  </a:solidFill>
                </a:uFill>
                <a:latin typeface="Verdana"/>
                <a:ea typeface="ＭＳ Ｐゴシック"/>
              </a:rPr>
              <a:t>Adaptación</a:t>
            </a:r>
            <a:r>
              <a:rPr lang="en-GB" sz="2800" b="1" i="1" spc="-1" dirty="0" smtClean="0">
                <a:solidFill>
                  <a:srgbClr val="31942E"/>
                </a:solidFill>
                <a:uFill>
                  <a:solidFill>
                    <a:srgbClr val="FFFFFF"/>
                  </a:solidFill>
                </a:uFill>
                <a:latin typeface="Verdana"/>
                <a:ea typeface="ＭＳ Ｐゴシック"/>
              </a:rPr>
              <a:t> </a:t>
            </a:r>
            <a:r>
              <a:rPr lang="en-GB" sz="2800" b="1" i="1" spc="-1" dirty="0">
                <a:solidFill>
                  <a:srgbClr val="31942E"/>
                </a:solidFill>
                <a:uFill>
                  <a:solidFill>
                    <a:srgbClr val="FFFFFF"/>
                  </a:solidFill>
                </a:uFill>
                <a:latin typeface="Verdana"/>
                <a:ea typeface="ＭＳ Ｐゴシック"/>
              </a:rPr>
              <a:t>de la UE</a:t>
            </a:r>
            <a:endParaRPr sz="1800" dirty="0">
              <a:solidFill>
                <a:prstClr val="black"/>
              </a:solidFill>
              <a:latin typeface="Arial"/>
            </a:endParaRPr>
          </a:p>
        </p:txBody>
      </p:sp>
      <p:sp>
        <p:nvSpPr>
          <p:cNvPr id="568" name="TextShape 2"/>
          <p:cNvSpPr txBox="1"/>
          <p:nvPr/>
        </p:nvSpPr>
        <p:spPr>
          <a:xfrm>
            <a:off x="-36360" y="1844824"/>
            <a:ext cx="5544720" cy="5472608"/>
          </a:xfrm>
          <a:prstGeom prst="rect">
            <a:avLst/>
          </a:prstGeom>
          <a:noFill/>
          <a:ln>
            <a:noFill/>
          </a:ln>
        </p:spPr>
        <p:txBody>
          <a:bodyPr/>
          <a:lstStyle/>
          <a:p>
            <a:pPr marL="800280" lvl="1" indent="-342720" fontAlgn="auto">
              <a:spcBef>
                <a:spcPts val="0"/>
              </a:spcBef>
              <a:spcAft>
                <a:spcPts val="0"/>
              </a:spcAft>
              <a:buClr>
                <a:srgbClr val="31942E"/>
              </a:buClr>
              <a:buSzPct val="120000"/>
              <a:buFont typeface="StarSymbol"/>
              <a:buAutoNum type="arabicPeriod"/>
            </a:pPr>
            <a:r>
              <a:rPr lang="en-GB" b="1" spc="-1" dirty="0" err="1">
                <a:solidFill>
                  <a:srgbClr val="31942E"/>
                </a:solidFill>
                <a:uFill>
                  <a:solidFill>
                    <a:srgbClr val="FFFFFF"/>
                  </a:solidFill>
                </a:uFill>
                <a:latin typeface="Verdana"/>
                <a:ea typeface="ＭＳ Ｐゴシック"/>
              </a:rPr>
              <a:t>Promover</a:t>
            </a:r>
            <a:r>
              <a:rPr lang="en-GB" b="1" spc="-1" dirty="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una</a:t>
            </a:r>
            <a:r>
              <a:rPr lang="en-GB" b="1" spc="-1" dirty="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actuación</a:t>
            </a:r>
            <a:r>
              <a:rPr lang="en-GB" b="1" spc="-1" dirty="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por</a:t>
            </a:r>
            <a:r>
              <a:rPr lang="en-GB" b="1" spc="-1" dirty="0">
                <a:solidFill>
                  <a:srgbClr val="31942E"/>
                </a:solidFill>
                <a:uFill>
                  <a:solidFill>
                    <a:srgbClr val="FFFFFF"/>
                  </a:solidFill>
                </a:uFill>
                <a:latin typeface="Verdana"/>
                <a:ea typeface="ＭＳ Ｐゴシック"/>
              </a:rPr>
              <a:t> parte de </a:t>
            </a:r>
            <a:r>
              <a:rPr lang="en-GB" b="1" spc="-1" dirty="0" err="1">
                <a:solidFill>
                  <a:srgbClr val="31942E"/>
                </a:solidFill>
                <a:uFill>
                  <a:solidFill>
                    <a:srgbClr val="FFFFFF"/>
                  </a:solidFill>
                </a:uFill>
                <a:latin typeface="Verdana"/>
                <a:ea typeface="ＭＳ Ｐゴシック"/>
              </a:rPr>
              <a:t>todos</a:t>
            </a:r>
            <a:r>
              <a:rPr lang="en-GB" b="1" spc="-1" dirty="0">
                <a:solidFill>
                  <a:srgbClr val="31942E"/>
                </a:solidFill>
                <a:uFill>
                  <a:solidFill>
                    <a:srgbClr val="FFFFFF"/>
                  </a:solidFill>
                </a:uFill>
                <a:latin typeface="Verdana"/>
                <a:ea typeface="ＭＳ Ｐゴシック"/>
              </a:rPr>
              <a:t> los </a:t>
            </a:r>
            <a:r>
              <a:rPr lang="en-GB" b="1" spc="-1" dirty="0" err="1">
                <a:solidFill>
                  <a:srgbClr val="31942E"/>
                </a:solidFill>
                <a:uFill>
                  <a:solidFill>
                    <a:srgbClr val="FFFFFF"/>
                  </a:solidFill>
                </a:uFill>
                <a:latin typeface="Verdana"/>
                <a:ea typeface="ＭＳ Ｐゴシック"/>
              </a:rPr>
              <a:t>Estados</a:t>
            </a:r>
            <a:r>
              <a:rPr lang="en-GB" b="1" spc="-1" dirty="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miembros</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err="1" smtClean="0">
                <a:uFill>
                  <a:solidFill>
                    <a:srgbClr val="FFFFFF"/>
                  </a:solidFill>
                </a:uFill>
                <a:latin typeface="Verdana"/>
                <a:ea typeface="ＭＳ Ｐゴシック"/>
              </a:rPr>
              <a:t>Animar</a:t>
            </a:r>
            <a:r>
              <a:rPr lang="en-GB" spc="-1" dirty="0" smtClean="0">
                <a:uFill>
                  <a:solidFill>
                    <a:srgbClr val="FFFFFF"/>
                  </a:solidFill>
                </a:uFill>
                <a:latin typeface="Verdana"/>
                <a:ea typeface="ＭＳ Ｐゴシック"/>
              </a:rPr>
              <a:t> </a:t>
            </a:r>
            <a:r>
              <a:rPr lang="en-GB" spc="-1" dirty="0">
                <a:uFill>
                  <a:solidFill>
                    <a:srgbClr val="FFFFFF"/>
                  </a:solidFill>
                </a:uFill>
                <a:latin typeface="Verdana"/>
                <a:ea typeface="ＭＳ Ｐゴシック"/>
              </a:rPr>
              <a:t>a </a:t>
            </a:r>
            <a:r>
              <a:rPr lang="en-GB" spc="-1" dirty="0" err="1">
                <a:uFill>
                  <a:solidFill>
                    <a:srgbClr val="FFFFFF"/>
                  </a:solidFill>
                </a:uFill>
                <a:latin typeface="Verdana"/>
                <a:ea typeface="ＭＳ Ｐゴシック"/>
              </a:rPr>
              <a:t>todos</a:t>
            </a:r>
            <a:r>
              <a:rPr lang="en-GB" spc="-1" dirty="0">
                <a:uFill>
                  <a:solidFill>
                    <a:srgbClr val="FFFFFF"/>
                  </a:solidFill>
                </a:uFill>
                <a:latin typeface="Verdana"/>
                <a:ea typeface="ＭＳ Ｐゴシック"/>
              </a:rPr>
              <a:t> los </a:t>
            </a:r>
            <a:r>
              <a:rPr lang="en-GB" spc="-1" dirty="0" err="1">
                <a:uFill>
                  <a:solidFill>
                    <a:srgbClr val="FFFFFF"/>
                  </a:solidFill>
                </a:uFill>
                <a:latin typeface="Verdana"/>
                <a:ea typeface="ＭＳ Ｐゴシック"/>
              </a:rPr>
              <a:t>Estados</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miembros</a:t>
            </a:r>
            <a:r>
              <a:rPr lang="en-GB" spc="-1" dirty="0">
                <a:uFill>
                  <a:solidFill>
                    <a:srgbClr val="FFFFFF"/>
                  </a:solidFill>
                </a:uFill>
                <a:latin typeface="Verdana"/>
                <a:ea typeface="ＭＳ Ｐゴシック"/>
              </a:rPr>
              <a:t> a </a:t>
            </a:r>
            <a:r>
              <a:rPr lang="en-GB" spc="-1" dirty="0" err="1">
                <a:uFill>
                  <a:solidFill>
                    <a:srgbClr val="FFFFFF"/>
                  </a:solidFill>
                </a:uFill>
                <a:latin typeface="Verdana"/>
                <a:ea typeface="ＭＳ Ｐゴシック"/>
              </a:rPr>
              <a:t>adoptar</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estrategias</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adaptación</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err="1">
                <a:uFill>
                  <a:solidFill>
                    <a:srgbClr val="FFFFFF"/>
                  </a:solidFill>
                </a:uFill>
                <a:latin typeface="Verdana"/>
                <a:ea typeface="ＭＳ Ｐゴシック"/>
              </a:rPr>
              <a:t>Proporcionar</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financiación</a:t>
            </a:r>
            <a:r>
              <a:rPr lang="en-GB" spc="-1" dirty="0">
                <a:uFill>
                  <a:solidFill>
                    <a:srgbClr val="FFFFFF"/>
                  </a:solidFill>
                </a:uFill>
                <a:latin typeface="Verdana"/>
                <a:ea typeface="ＭＳ Ｐゴシック"/>
              </a:rPr>
              <a:t> para </a:t>
            </a:r>
            <a:r>
              <a:rPr lang="en-GB" spc="-1" dirty="0" err="1">
                <a:uFill>
                  <a:solidFill>
                    <a:srgbClr val="FFFFFF"/>
                  </a:solidFill>
                </a:uFill>
                <a:latin typeface="Verdana"/>
                <a:ea typeface="ＭＳ Ｐゴシック"/>
              </a:rPr>
              <a:t>contribuir</a:t>
            </a:r>
            <a:r>
              <a:rPr lang="en-GB" spc="-1" dirty="0">
                <a:uFill>
                  <a:solidFill>
                    <a:srgbClr val="FFFFFF"/>
                  </a:solidFill>
                </a:uFill>
                <a:latin typeface="Verdana"/>
                <a:ea typeface="ＭＳ Ｐゴシック"/>
              </a:rPr>
              <a:t> al </a:t>
            </a:r>
            <a:r>
              <a:rPr lang="en-GB" spc="-1" dirty="0" err="1">
                <a:uFill>
                  <a:solidFill>
                    <a:srgbClr val="FFFFFF"/>
                  </a:solidFill>
                </a:uFill>
                <a:latin typeface="Verdana"/>
                <a:ea typeface="ＭＳ Ｐゴシック"/>
              </a:rPr>
              <a:t>desarrollo</a:t>
            </a:r>
            <a:r>
              <a:rPr lang="en-GB" spc="-1" dirty="0">
                <a:uFill>
                  <a:solidFill>
                    <a:srgbClr val="FFFFFF"/>
                  </a:solidFill>
                </a:uFill>
                <a:latin typeface="Verdana"/>
                <a:ea typeface="ＭＳ Ｐゴシック"/>
              </a:rPr>
              <a:t> de la </a:t>
            </a:r>
            <a:r>
              <a:rPr lang="en-GB" spc="-1" dirty="0" err="1">
                <a:uFill>
                  <a:solidFill>
                    <a:srgbClr val="FFFFFF"/>
                  </a:solidFill>
                </a:uFill>
                <a:latin typeface="Verdana"/>
                <a:ea typeface="ＭＳ Ｐゴシック"/>
              </a:rPr>
              <a:t>resiliencia</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err="1" smtClean="0">
                <a:uFill>
                  <a:solidFill>
                    <a:srgbClr val="FFFFFF"/>
                  </a:solidFill>
                </a:uFill>
                <a:latin typeface="Verdana"/>
                <a:ea typeface="ＭＳ Ｐゴシック"/>
              </a:rPr>
              <a:t>Poner</a:t>
            </a:r>
            <a:r>
              <a:rPr lang="en-GB" spc="-1" dirty="0" smtClean="0">
                <a:uFill>
                  <a:solidFill>
                    <a:srgbClr val="FFFFFF"/>
                  </a:solidFill>
                </a:uFill>
                <a:latin typeface="Verdana"/>
                <a:ea typeface="ＭＳ Ｐゴシック"/>
              </a:rPr>
              <a:t> en </a:t>
            </a:r>
            <a:r>
              <a:rPr lang="en-GB" spc="-1" dirty="0" err="1" smtClean="0">
                <a:uFill>
                  <a:solidFill>
                    <a:srgbClr val="FFFFFF"/>
                  </a:solidFill>
                </a:uFill>
                <a:latin typeface="Verdana"/>
                <a:ea typeface="ＭＳ Ｐゴシック"/>
              </a:rPr>
              <a:t>marcha</a:t>
            </a:r>
            <a:r>
              <a:rPr lang="en-GB" spc="-1" dirty="0" smtClean="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iniciativa</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voluntaria</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adaptación</a:t>
            </a:r>
            <a:r>
              <a:rPr lang="en-GB" spc="-1" dirty="0">
                <a:uFill>
                  <a:solidFill>
                    <a:srgbClr val="FFFFFF"/>
                  </a:solidFill>
                </a:uFill>
                <a:latin typeface="Verdana"/>
                <a:ea typeface="ＭＳ Ｐゴシック"/>
              </a:rPr>
              <a:t> para </a:t>
            </a:r>
            <a:r>
              <a:rPr lang="en-GB" spc="-1" dirty="0" err="1" smtClean="0">
                <a:uFill>
                  <a:solidFill>
                    <a:srgbClr val="FFFFFF"/>
                  </a:solidFill>
                </a:uFill>
                <a:latin typeface="Verdana"/>
                <a:ea typeface="ＭＳ Ｐゴシック"/>
              </a:rPr>
              <a:t>ciudades</a:t>
            </a:r>
            <a:r>
              <a:rPr lang="en-GB" spc="-1" dirty="0" smtClean="0">
                <a:uFill>
                  <a:solidFill>
                    <a:srgbClr val="FFFFFF"/>
                  </a:solidFill>
                </a:uFill>
                <a:latin typeface="Verdana"/>
                <a:ea typeface="ＭＳ Ｐゴシック"/>
              </a:rPr>
              <a:t> </a:t>
            </a:r>
            <a:r>
              <a:rPr lang="en-GB" spc="-1" dirty="0">
                <a:uFill>
                  <a:solidFill>
                    <a:srgbClr val="FFFFFF"/>
                  </a:solidFill>
                </a:uFill>
                <a:latin typeface="Verdana"/>
                <a:ea typeface="ＭＳ Ｐゴシック"/>
              </a:rPr>
              <a:t>(</a:t>
            </a:r>
            <a:r>
              <a:rPr lang="en-GB" b="1" spc="-1" dirty="0" err="1">
                <a:uFill>
                  <a:solidFill>
                    <a:srgbClr val="FFFFFF"/>
                  </a:solidFill>
                </a:uFill>
                <a:latin typeface="Verdana"/>
                <a:ea typeface="ＭＳ Ｐゴシック"/>
              </a:rPr>
              <a:t>Pacto</a:t>
            </a:r>
            <a:r>
              <a:rPr lang="en-GB" b="1" spc="-1" dirty="0">
                <a:uFill>
                  <a:solidFill>
                    <a:srgbClr val="FFFFFF"/>
                  </a:solidFill>
                </a:uFill>
                <a:latin typeface="Verdana"/>
                <a:ea typeface="ＭＳ Ｐゴシック"/>
              </a:rPr>
              <a:t> de los </a:t>
            </a:r>
            <a:r>
              <a:rPr lang="en-GB" b="1" spc="-1" dirty="0" err="1">
                <a:uFill>
                  <a:solidFill>
                    <a:srgbClr val="FFFFFF"/>
                  </a:solidFill>
                </a:uFill>
                <a:latin typeface="Verdana"/>
                <a:ea typeface="ＭＳ Ｐゴシック"/>
              </a:rPr>
              <a:t>Alcaldes</a:t>
            </a:r>
            <a:r>
              <a:rPr lang="en-GB" b="1" spc="-1" dirty="0">
                <a:uFill>
                  <a:solidFill>
                    <a:srgbClr val="FFFFFF"/>
                  </a:solidFill>
                </a:uFill>
                <a:latin typeface="Verdana"/>
                <a:ea typeface="ＭＳ Ｐゴシック"/>
              </a:rPr>
              <a:t>)</a:t>
            </a:r>
            <a:endParaRPr b="1" dirty="0">
              <a:solidFill>
                <a:prstClr val="black"/>
              </a:solidFill>
              <a:latin typeface="Arial"/>
            </a:endParaRPr>
          </a:p>
          <a:p>
            <a:pPr marL="800280" lvl="1" indent="-342720" fontAlgn="auto">
              <a:spcBef>
                <a:spcPts val="0"/>
              </a:spcBef>
              <a:spcAft>
                <a:spcPts val="0"/>
              </a:spcAft>
              <a:buClr>
                <a:srgbClr val="31942E"/>
              </a:buClr>
              <a:buSzPct val="120000"/>
              <a:buFont typeface="StarSymbol"/>
              <a:buAutoNum type="arabicPeriod"/>
            </a:pPr>
            <a:r>
              <a:rPr lang="en-GB" b="1" spc="-1" dirty="0" err="1" smtClean="0">
                <a:solidFill>
                  <a:srgbClr val="31942E"/>
                </a:solidFill>
                <a:uFill>
                  <a:solidFill>
                    <a:srgbClr val="FFFFFF"/>
                  </a:solidFill>
                </a:uFill>
                <a:latin typeface="Verdana"/>
                <a:ea typeface="ＭＳ Ｐゴシック"/>
              </a:rPr>
              <a:t>Lograr</a:t>
            </a:r>
            <a:r>
              <a:rPr lang="en-GB" b="1" spc="-1" dirty="0" smtClean="0">
                <a:solidFill>
                  <a:srgbClr val="31942E"/>
                </a:solidFill>
                <a:uFill>
                  <a:solidFill>
                    <a:srgbClr val="FFFFFF"/>
                  </a:solidFill>
                </a:uFill>
                <a:latin typeface="Verdana"/>
                <a:ea typeface="ＭＳ Ｐゴシック"/>
              </a:rPr>
              <a:t> </a:t>
            </a:r>
            <a:r>
              <a:rPr lang="en-GB" b="1" spc="-1" dirty="0" err="1" smtClean="0">
                <a:solidFill>
                  <a:srgbClr val="31942E"/>
                </a:solidFill>
                <a:uFill>
                  <a:solidFill>
                    <a:srgbClr val="FFFFFF"/>
                  </a:solidFill>
                </a:uFill>
                <a:latin typeface="Verdana"/>
                <a:ea typeface="ＭＳ Ｐゴシック"/>
              </a:rPr>
              <a:t>que</a:t>
            </a:r>
            <a:r>
              <a:rPr lang="en-GB" b="1" spc="-1" dirty="0" smtClean="0">
                <a:solidFill>
                  <a:srgbClr val="31942E"/>
                </a:solidFill>
                <a:uFill>
                  <a:solidFill>
                    <a:srgbClr val="FFFFFF"/>
                  </a:solidFill>
                </a:uFill>
                <a:latin typeface="Verdana"/>
                <a:ea typeface="ＭＳ Ｐゴシック"/>
              </a:rPr>
              <a:t> </a:t>
            </a:r>
            <a:r>
              <a:rPr lang="en-GB" b="1" spc="-1" dirty="0">
                <a:solidFill>
                  <a:srgbClr val="31942E"/>
                </a:solidFill>
                <a:uFill>
                  <a:solidFill>
                    <a:srgbClr val="FFFFFF"/>
                  </a:solidFill>
                </a:uFill>
                <a:latin typeface="Verdana"/>
                <a:ea typeface="ＭＳ Ｐゴシック"/>
              </a:rPr>
              <a:t>la </a:t>
            </a:r>
            <a:r>
              <a:rPr lang="en-GB" b="1" spc="-1" dirty="0" err="1">
                <a:solidFill>
                  <a:srgbClr val="31942E"/>
                </a:solidFill>
                <a:uFill>
                  <a:solidFill>
                    <a:srgbClr val="FFFFFF"/>
                  </a:solidFill>
                </a:uFill>
                <a:latin typeface="Verdana"/>
                <a:ea typeface="ＭＳ Ｐゴシック"/>
              </a:rPr>
              <a:t>actuación</a:t>
            </a:r>
            <a:r>
              <a:rPr lang="en-GB" b="1" spc="-1" dirty="0">
                <a:solidFill>
                  <a:srgbClr val="31942E"/>
                </a:solidFill>
                <a:uFill>
                  <a:solidFill>
                    <a:srgbClr val="FFFFFF"/>
                  </a:solidFill>
                </a:uFill>
                <a:latin typeface="Verdana"/>
                <a:ea typeface="ＭＳ Ｐゴシック"/>
              </a:rPr>
              <a:t> a </a:t>
            </a:r>
            <a:r>
              <a:rPr lang="en-GB" b="1" spc="-1" dirty="0" err="1">
                <a:solidFill>
                  <a:srgbClr val="31942E"/>
                </a:solidFill>
                <a:uFill>
                  <a:solidFill>
                    <a:srgbClr val="FFFFFF"/>
                  </a:solidFill>
                </a:uFill>
                <a:latin typeface="Verdana"/>
                <a:ea typeface="ＭＳ Ｐゴシック"/>
              </a:rPr>
              <a:t>nivel</a:t>
            </a:r>
            <a:r>
              <a:rPr lang="en-GB" b="1" spc="-1" dirty="0">
                <a:solidFill>
                  <a:srgbClr val="31942E"/>
                </a:solidFill>
                <a:uFill>
                  <a:solidFill>
                    <a:srgbClr val="FFFFFF"/>
                  </a:solidFill>
                </a:uFill>
                <a:latin typeface="Verdana"/>
                <a:ea typeface="ＭＳ Ｐゴシック"/>
              </a:rPr>
              <a:t> de la UE </a:t>
            </a:r>
            <a:r>
              <a:rPr lang="en-GB" b="1" spc="-1" dirty="0" smtClean="0">
                <a:solidFill>
                  <a:srgbClr val="31942E"/>
                </a:solidFill>
                <a:uFill>
                  <a:solidFill>
                    <a:srgbClr val="FFFFFF"/>
                  </a:solidFill>
                </a:uFill>
                <a:latin typeface="Verdana"/>
                <a:ea typeface="ＭＳ Ｐゴシック"/>
              </a:rPr>
              <a:t>sea «a </a:t>
            </a:r>
            <a:r>
              <a:rPr lang="en-GB" b="1" spc="-1" dirty="0" err="1">
                <a:solidFill>
                  <a:srgbClr val="31942E"/>
                </a:solidFill>
                <a:uFill>
                  <a:solidFill>
                    <a:srgbClr val="FFFFFF"/>
                  </a:solidFill>
                </a:uFill>
                <a:latin typeface="Verdana"/>
                <a:ea typeface="ＭＳ Ｐゴシック"/>
              </a:rPr>
              <a:t>prueba</a:t>
            </a:r>
            <a:r>
              <a:rPr lang="en-GB" b="1" spc="-1" dirty="0">
                <a:solidFill>
                  <a:srgbClr val="31942E"/>
                </a:solidFill>
                <a:uFill>
                  <a:solidFill>
                    <a:srgbClr val="FFFFFF"/>
                  </a:solidFill>
                </a:uFill>
                <a:latin typeface="Verdana"/>
                <a:ea typeface="ＭＳ Ｐゴシック"/>
              </a:rPr>
              <a:t> de </a:t>
            </a:r>
            <a:r>
              <a:rPr lang="en-GB" b="1" spc="-1" dirty="0" err="1">
                <a:solidFill>
                  <a:srgbClr val="31942E"/>
                </a:solidFill>
                <a:uFill>
                  <a:solidFill>
                    <a:srgbClr val="FFFFFF"/>
                  </a:solidFill>
                </a:uFill>
                <a:latin typeface="Verdana"/>
                <a:ea typeface="ＭＳ Ｐゴシック"/>
              </a:rPr>
              <a:t>cambio</a:t>
            </a:r>
            <a:r>
              <a:rPr lang="en-GB" b="1" spc="-1" dirty="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climático</a:t>
            </a:r>
            <a:r>
              <a:rPr lang="en-GB" b="1" spc="-1" dirty="0">
                <a:solidFill>
                  <a:srgbClr val="31942E"/>
                </a:solidFill>
                <a:uFill>
                  <a:solidFill>
                    <a:srgbClr val="FFFFFF"/>
                  </a:solidFill>
                </a:uFill>
                <a:latin typeface="Verdana"/>
                <a:ea typeface="ＭＳ Ｐゴシック"/>
              </a:rPr>
              <a:t>»</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err="1" smtClean="0">
                <a:uFill>
                  <a:solidFill>
                    <a:srgbClr val="FFFFFF"/>
                  </a:solidFill>
                </a:uFill>
                <a:latin typeface="Verdana"/>
                <a:ea typeface="ＭＳ Ｐゴシック"/>
              </a:rPr>
              <a:t>Integrar</a:t>
            </a:r>
            <a:r>
              <a:rPr lang="en-GB" spc="-1" dirty="0" smtClean="0">
                <a:uFill>
                  <a:solidFill>
                    <a:srgbClr val="FFFFFF"/>
                  </a:solidFill>
                </a:uFill>
                <a:latin typeface="Verdana"/>
                <a:ea typeface="ＭＳ Ｐゴシック"/>
              </a:rPr>
              <a:t> </a:t>
            </a:r>
            <a:r>
              <a:rPr lang="en-GB" spc="-1" dirty="0" err="1" smtClean="0">
                <a:uFill>
                  <a:solidFill>
                    <a:srgbClr val="FFFFFF"/>
                  </a:solidFill>
                </a:uFill>
                <a:latin typeface="Verdana"/>
                <a:ea typeface="ＭＳ Ｐゴシック"/>
              </a:rPr>
              <a:t>aún</a:t>
            </a:r>
            <a:r>
              <a:rPr lang="en-GB" spc="-1" dirty="0" smtClean="0">
                <a:uFill>
                  <a:solidFill>
                    <a:srgbClr val="FFFFFF"/>
                  </a:solidFill>
                </a:uFill>
                <a:latin typeface="Verdana"/>
                <a:ea typeface="ＭＳ Ｐゴシック"/>
              </a:rPr>
              <a:t> </a:t>
            </a:r>
            <a:r>
              <a:rPr lang="en-GB" spc="-1" dirty="0" err="1" smtClean="0">
                <a:uFill>
                  <a:solidFill>
                    <a:srgbClr val="FFFFFF"/>
                  </a:solidFill>
                </a:uFill>
                <a:latin typeface="Verdana"/>
                <a:ea typeface="ＭＳ Ｐゴシック"/>
              </a:rPr>
              <a:t>más</a:t>
            </a:r>
            <a:r>
              <a:rPr lang="en-GB" spc="-1" dirty="0" smtClean="0">
                <a:uFill>
                  <a:solidFill>
                    <a:srgbClr val="FFFFFF"/>
                  </a:solidFill>
                </a:uFill>
                <a:latin typeface="Verdana"/>
                <a:ea typeface="ＭＳ Ｐゴシック"/>
              </a:rPr>
              <a:t> </a:t>
            </a:r>
            <a:r>
              <a:rPr lang="en-GB" spc="-1" dirty="0" err="1" smtClean="0">
                <a:uFill>
                  <a:solidFill>
                    <a:srgbClr val="FFFFFF"/>
                  </a:solidFill>
                </a:uFill>
                <a:latin typeface="Verdana"/>
                <a:ea typeface="ＭＳ Ｐゴシック"/>
              </a:rPr>
              <a:t>las</a:t>
            </a:r>
            <a:r>
              <a:rPr lang="en-GB" spc="-1" dirty="0" smtClean="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necesidades</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adaptación</a:t>
            </a:r>
            <a:r>
              <a:rPr lang="en-GB" spc="-1" dirty="0">
                <a:uFill>
                  <a:solidFill>
                    <a:srgbClr val="FFFFFF"/>
                  </a:solidFill>
                </a:uFill>
                <a:latin typeface="Verdana"/>
                <a:ea typeface="ＭＳ Ｐゴシック"/>
              </a:rPr>
              <a:t> al </a:t>
            </a:r>
            <a:r>
              <a:rPr lang="en-GB" spc="-1" dirty="0" err="1">
                <a:uFill>
                  <a:solidFill>
                    <a:srgbClr val="FFFFFF"/>
                  </a:solidFill>
                </a:uFill>
                <a:latin typeface="Verdana"/>
                <a:ea typeface="ＭＳ Ｐゴシック"/>
              </a:rPr>
              <a:t>cambio</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climático</a:t>
            </a:r>
            <a:r>
              <a:rPr lang="en-GB" spc="-1" dirty="0">
                <a:uFill>
                  <a:solidFill>
                    <a:srgbClr val="FFFFFF"/>
                  </a:solidFill>
                </a:uFill>
                <a:latin typeface="Verdana"/>
                <a:ea typeface="ＭＳ Ｐゴシック"/>
              </a:rPr>
              <a:t> en </a:t>
            </a:r>
            <a:r>
              <a:rPr lang="en-GB" spc="-1" dirty="0" smtClean="0">
                <a:uFill>
                  <a:solidFill>
                    <a:srgbClr val="FFFFFF"/>
                  </a:solidFill>
                </a:uFill>
                <a:latin typeface="Verdana"/>
                <a:ea typeface="ＭＳ Ｐゴシック"/>
              </a:rPr>
              <a:t>los </a:t>
            </a:r>
            <a:r>
              <a:rPr lang="en-GB" spc="-1" dirty="0" err="1" smtClean="0">
                <a:uFill>
                  <a:solidFill>
                    <a:srgbClr val="FFFFFF"/>
                  </a:solidFill>
                </a:uFill>
                <a:latin typeface="Verdana"/>
                <a:ea typeface="ＭＳ Ｐゴシック"/>
              </a:rPr>
              <a:t>sectores</a:t>
            </a:r>
            <a:r>
              <a:rPr lang="en-GB" spc="-1" dirty="0" smtClean="0">
                <a:uFill>
                  <a:solidFill>
                    <a:srgbClr val="FFFFFF"/>
                  </a:solidFill>
                </a:uFill>
                <a:latin typeface="Verdana"/>
                <a:ea typeface="ＭＳ Ｐゴシック"/>
              </a:rPr>
              <a:t> </a:t>
            </a:r>
            <a:r>
              <a:rPr lang="en-GB" spc="-1" dirty="0" err="1" smtClean="0">
                <a:uFill>
                  <a:solidFill>
                    <a:srgbClr val="FFFFFF"/>
                  </a:solidFill>
                </a:uFill>
                <a:latin typeface="Verdana"/>
                <a:ea typeface="ＭＳ Ｐゴシック"/>
              </a:rPr>
              <a:t>vulnerables</a:t>
            </a:r>
            <a:r>
              <a:rPr lang="en-GB" spc="-1" dirty="0">
                <a:uFill>
                  <a:solidFill>
                    <a:srgbClr val="FFFFFF"/>
                  </a:solidFill>
                </a:uFill>
                <a:latin typeface="Verdana"/>
                <a:ea typeface="ＭＳ Ｐゴシック"/>
              </a:rPr>
              <a:t> clave, </a:t>
            </a:r>
            <a:r>
              <a:rPr lang="en-GB" spc="-1" dirty="0" err="1">
                <a:uFill>
                  <a:solidFill>
                    <a:srgbClr val="FFFFFF"/>
                  </a:solidFill>
                </a:uFill>
                <a:latin typeface="Verdana"/>
                <a:ea typeface="ＭＳ Ｐゴシック"/>
              </a:rPr>
              <a:t>por</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ejemplo</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agricultura</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pesca</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energía</a:t>
            </a:r>
            <a:r>
              <a:rPr lang="en-GB" spc="-1" dirty="0">
                <a:uFill>
                  <a:solidFill>
                    <a:srgbClr val="FFFFFF"/>
                  </a:solidFill>
                </a:uFill>
                <a:latin typeface="Verdana"/>
                <a:ea typeface="ＭＳ Ｐゴシック"/>
              </a:rPr>
              <a:t>, el </a:t>
            </a:r>
            <a:r>
              <a:rPr lang="en-GB" spc="-1" dirty="0" err="1">
                <a:uFill>
                  <a:solidFill>
                    <a:srgbClr val="FFFFFF"/>
                  </a:solidFill>
                </a:uFill>
                <a:latin typeface="Verdana"/>
                <a:ea typeface="ＭＳ Ｐゴシック"/>
              </a:rPr>
              <a:t>desarrollo</a:t>
            </a:r>
            <a:r>
              <a:rPr lang="en-GB" spc="-1" dirty="0">
                <a:uFill>
                  <a:solidFill>
                    <a:srgbClr val="FFFFFF"/>
                  </a:solidFill>
                </a:uFill>
                <a:latin typeface="Verdana"/>
                <a:ea typeface="ＭＳ Ｐゴシック"/>
              </a:rPr>
              <a:t> regional</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s-ES" spc="-1" dirty="0" smtClean="0">
                <a:uFill>
                  <a:solidFill>
                    <a:srgbClr val="FFFFFF"/>
                  </a:solidFill>
                </a:uFill>
                <a:latin typeface="Verdana"/>
                <a:ea typeface="ＭＳ Ｐゴシック"/>
              </a:rPr>
              <a:t>Reforzar la resistencia de las infraestructuras </a:t>
            </a:r>
          </a:p>
          <a:p>
            <a:pPr marL="898560" lvl="2" indent="-228240" fontAlgn="auto">
              <a:spcBef>
                <a:spcPts val="0"/>
              </a:spcBef>
              <a:spcAft>
                <a:spcPts val="0"/>
              </a:spcAft>
              <a:buClr>
                <a:srgbClr val="31942E"/>
              </a:buClr>
              <a:buFont typeface="Webdings" charset="2"/>
              <a:buChar char=""/>
            </a:pPr>
            <a:r>
              <a:rPr lang="en-GB" spc="-1" dirty="0" err="1" smtClean="0">
                <a:uFill>
                  <a:solidFill>
                    <a:srgbClr val="FFFFFF"/>
                  </a:solidFill>
                </a:uFill>
                <a:latin typeface="Verdana"/>
                <a:ea typeface="ＭＳ Ｐゴシック"/>
              </a:rPr>
              <a:t>Promover</a:t>
            </a:r>
            <a:r>
              <a:rPr lang="en-GB" spc="-1" dirty="0" smtClean="0">
                <a:uFill>
                  <a:solidFill>
                    <a:srgbClr val="FFFFFF"/>
                  </a:solidFill>
                </a:uFill>
                <a:latin typeface="Verdana"/>
                <a:ea typeface="ＭＳ Ｐゴシック"/>
              </a:rPr>
              <a:t> </a:t>
            </a:r>
            <a:r>
              <a:rPr lang="en-GB" spc="-1" dirty="0" err="1" smtClean="0">
                <a:uFill>
                  <a:solidFill>
                    <a:srgbClr val="FFFFFF"/>
                  </a:solidFill>
                </a:uFill>
                <a:latin typeface="Verdana"/>
                <a:ea typeface="ＭＳ Ｐゴシック"/>
              </a:rPr>
              <a:t>seguros</a:t>
            </a:r>
            <a:r>
              <a:rPr lang="en-GB" spc="-1" dirty="0" smtClean="0">
                <a:uFill>
                  <a:solidFill>
                    <a:srgbClr val="FFFFFF"/>
                  </a:solidFill>
                </a:uFill>
                <a:latin typeface="Verdana"/>
                <a:ea typeface="ＭＳ Ｐゴシック"/>
              </a:rPr>
              <a:t> </a:t>
            </a:r>
            <a:r>
              <a:rPr lang="en-GB" spc="-1" dirty="0">
                <a:uFill>
                  <a:solidFill>
                    <a:srgbClr val="FFFFFF"/>
                  </a:solidFill>
                </a:uFill>
                <a:latin typeface="Verdana"/>
                <a:ea typeface="ＭＳ Ｐゴシック"/>
              </a:rPr>
              <a:t>contra </a:t>
            </a:r>
            <a:r>
              <a:rPr lang="en-GB" spc="-1" dirty="0" err="1">
                <a:uFill>
                  <a:solidFill>
                    <a:srgbClr val="FFFFFF"/>
                  </a:solidFill>
                </a:uFill>
                <a:latin typeface="Verdana"/>
                <a:ea typeface="ＭＳ Ｐゴシック"/>
              </a:rPr>
              <a:t>las</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catástrofes</a:t>
            </a:r>
            <a:endParaRPr dirty="0">
              <a:solidFill>
                <a:prstClr val="black"/>
              </a:solidFill>
              <a:latin typeface="Arial"/>
            </a:endParaRPr>
          </a:p>
          <a:p>
            <a:pPr marL="800280" lvl="1" indent="-342720" fontAlgn="auto">
              <a:spcBef>
                <a:spcPts val="0"/>
              </a:spcBef>
              <a:spcAft>
                <a:spcPts val="0"/>
              </a:spcAft>
              <a:buClr>
                <a:srgbClr val="31942E"/>
              </a:buClr>
              <a:buSzPct val="120000"/>
              <a:buFont typeface="StarSymbol"/>
              <a:buAutoNum type="arabicPeriod"/>
            </a:pPr>
            <a:r>
              <a:rPr lang="en-GB" b="1" spc="-1" dirty="0" err="1" smtClean="0">
                <a:solidFill>
                  <a:srgbClr val="31942E"/>
                </a:solidFill>
                <a:uFill>
                  <a:solidFill>
                    <a:srgbClr val="FFFFFF"/>
                  </a:solidFill>
                </a:uFill>
                <a:latin typeface="Verdana"/>
                <a:ea typeface="ＭＳ Ｐゴシック"/>
              </a:rPr>
              <a:t>Lograr</a:t>
            </a:r>
            <a:r>
              <a:rPr lang="en-GB" b="1" spc="-1" dirty="0" smtClean="0">
                <a:solidFill>
                  <a:srgbClr val="31942E"/>
                </a:solidFill>
                <a:uFill>
                  <a:solidFill>
                    <a:srgbClr val="FFFFFF"/>
                  </a:solidFill>
                </a:uFill>
                <a:latin typeface="Verdana"/>
                <a:ea typeface="ＭＳ Ｐゴシック"/>
              </a:rPr>
              <a:t> </a:t>
            </a:r>
            <a:r>
              <a:rPr lang="en-GB" b="1" spc="-1" dirty="0" err="1" smtClean="0">
                <a:solidFill>
                  <a:srgbClr val="31942E"/>
                </a:solidFill>
                <a:uFill>
                  <a:solidFill>
                    <a:srgbClr val="FFFFFF"/>
                  </a:solidFill>
                </a:uFill>
                <a:latin typeface="Verdana"/>
                <a:ea typeface="ＭＳ Ｐゴシック"/>
              </a:rPr>
              <a:t>una</a:t>
            </a:r>
            <a:r>
              <a:rPr lang="en-GB" b="1" spc="-1" dirty="0" smtClean="0">
                <a:solidFill>
                  <a:srgbClr val="31942E"/>
                </a:solidFill>
                <a:uFill>
                  <a:solidFill>
                    <a:srgbClr val="FFFFFF"/>
                  </a:solidFill>
                </a:uFill>
                <a:latin typeface="Verdana"/>
                <a:ea typeface="ＭＳ Ｐゴシック"/>
              </a:rPr>
              <a:t> </a:t>
            </a:r>
            <a:r>
              <a:rPr lang="en-GB" b="1" spc="-1" dirty="0" err="1">
                <a:solidFill>
                  <a:srgbClr val="31942E"/>
                </a:solidFill>
                <a:uFill>
                  <a:solidFill>
                    <a:srgbClr val="FFFFFF"/>
                  </a:solidFill>
                </a:uFill>
                <a:latin typeface="Verdana"/>
                <a:ea typeface="ＭＳ Ｐゴシック"/>
              </a:rPr>
              <a:t>toma</a:t>
            </a:r>
            <a:r>
              <a:rPr lang="en-GB" b="1" spc="-1" dirty="0">
                <a:solidFill>
                  <a:srgbClr val="31942E"/>
                </a:solidFill>
                <a:uFill>
                  <a:solidFill>
                    <a:srgbClr val="FFFFFF"/>
                  </a:solidFill>
                </a:uFill>
                <a:latin typeface="Verdana"/>
                <a:ea typeface="ＭＳ Ｐゴシック"/>
              </a:rPr>
              <a:t> de </a:t>
            </a:r>
            <a:r>
              <a:rPr lang="en-GB" b="1" spc="-1" dirty="0" err="1" smtClean="0">
                <a:solidFill>
                  <a:srgbClr val="31942E"/>
                </a:solidFill>
                <a:uFill>
                  <a:solidFill>
                    <a:srgbClr val="FFFFFF"/>
                  </a:solidFill>
                </a:uFill>
                <a:latin typeface="Verdana"/>
                <a:ea typeface="ＭＳ Ｐゴシック"/>
              </a:rPr>
              <a:t>decisiones</a:t>
            </a:r>
            <a:r>
              <a:rPr lang="es-ES" b="1" spc="-1" dirty="0" smtClean="0">
                <a:solidFill>
                  <a:srgbClr val="31942E"/>
                </a:solidFill>
                <a:uFill>
                  <a:solidFill>
                    <a:srgbClr val="FFFFFF"/>
                  </a:solidFill>
                </a:uFill>
                <a:latin typeface="Verdana"/>
                <a:ea typeface="ＭＳ Ｐゴシック"/>
              </a:rPr>
              <a:t> con mayor conocimiento de causa</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a:uFill>
                  <a:solidFill>
                    <a:srgbClr val="FFFFFF"/>
                  </a:solidFill>
                </a:uFill>
                <a:latin typeface="Verdana"/>
                <a:ea typeface="ＭＳ Ｐゴシック"/>
              </a:rPr>
              <a:t>Colmar </a:t>
            </a:r>
            <a:r>
              <a:rPr lang="en-GB" spc="-1" dirty="0" err="1">
                <a:uFill>
                  <a:solidFill>
                    <a:srgbClr val="FFFFFF"/>
                  </a:solidFill>
                </a:uFill>
                <a:latin typeface="Verdana"/>
                <a:ea typeface="ＭＳ Ｐゴシック"/>
              </a:rPr>
              <a:t>las</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lagunas</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conocimiento</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mediante</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investigación</a:t>
            </a:r>
            <a:endParaRPr dirty="0">
              <a:solidFill>
                <a:prstClr val="black"/>
              </a:solidFill>
              <a:latin typeface="Arial"/>
            </a:endParaRPr>
          </a:p>
          <a:p>
            <a:pPr marL="898560" lvl="2" indent="-228240" fontAlgn="auto">
              <a:spcBef>
                <a:spcPts val="0"/>
              </a:spcBef>
              <a:spcAft>
                <a:spcPts val="0"/>
              </a:spcAft>
              <a:buClr>
                <a:srgbClr val="31942E"/>
              </a:buClr>
              <a:buFont typeface="Webdings" charset="2"/>
              <a:buChar char=""/>
            </a:pPr>
            <a:r>
              <a:rPr lang="en-GB" spc="-1" dirty="0" err="1">
                <a:uFill>
                  <a:solidFill>
                    <a:srgbClr val="FFFFFF"/>
                  </a:solidFill>
                </a:uFill>
                <a:latin typeface="Verdana"/>
                <a:ea typeface="ＭＳ Ｐゴシック"/>
              </a:rPr>
              <a:t>Desarrollar</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Plataforma</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Europea</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Adaptación</a:t>
            </a:r>
            <a:r>
              <a:rPr lang="en-GB" spc="-1" dirty="0">
                <a:uFill>
                  <a:solidFill>
                    <a:srgbClr val="FFFFFF"/>
                  </a:solidFill>
                </a:uFill>
                <a:latin typeface="Verdana"/>
                <a:ea typeface="ＭＳ Ｐゴシック"/>
              </a:rPr>
              <a:t> al </a:t>
            </a:r>
            <a:r>
              <a:rPr lang="en-GB" spc="-1" dirty="0" err="1">
                <a:uFill>
                  <a:solidFill>
                    <a:srgbClr val="FFFFFF"/>
                  </a:solidFill>
                </a:uFill>
                <a:latin typeface="Verdana"/>
                <a:ea typeface="ＭＳ Ｐゴシック"/>
              </a:rPr>
              <a:t>Cambio</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Climático</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como</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ventanilla</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única</a:t>
            </a:r>
            <a:r>
              <a:rPr lang="en-GB" spc="-1" dirty="0">
                <a:uFill>
                  <a:solidFill>
                    <a:srgbClr val="FFFFFF"/>
                  </a:solidFill>
                </a:uFill>
                <a:latin typeface="Verdana"/>
                <a:ea typeface="ＭＳ Ｐゴシック"/>
              </a:rPr>
              <a:t> de </a:t>
            </a:r>
            <a:r>
              <a:rPr lang="en-GB" spc="-1" dirty="0" err="1">
                <a:uFill>
                  <a:solidFill>
                    <a:srgbClr val="FFFFFF"/>
                  </a:solidFill>
                </a:uFill>
                <a:latin typeface="Verdana"/>
                <a:ea typeface="ＭＳ Ｐゴシック"/>
              </a:rPr>
              <a:t>información</a:t>
            </a:r>
            <a:r>
              <a:rPr lang="en-GB" spc="-1" dirty="0">
                <a:uFill>
                  <a:solidFill>
                    <a:srgbClr val="FFFFFF"/>
                  </a:solidFill>
                </a:uFill>
                <a:latin typeface="Verdana"/>
                <a:ea typeface="ＭＳ Ｐゴシック"/>
              </a:rPr>
              <a:t> </a:t>
            </a:r>
            <a:r>
              <a:rPr lang="en-GB" spc="-1" dirty="0" err="1">
                <a:uFill>
                  <a:solidFill>
                    <a:srgbClr val="FFFFFF"/>
                  </a:solidFill>
                </a:uFill>
                <a:latin typeface="Verdana"/>
                <a:ea typeface="ＭＳ Ｐゴシック"/>
              </a:rPr>
              <a:t>sobre</a:t>
            </a:r>
            <a:r>
              <a:rPr lang="en-GB" spc="-1" dirty="0">
                <a:uFill>
                  <a:solidFill>
                    <a:srgbClr val="FFFFFF"/>
                  </a:solidFill>
                </a:uFill>
                <a:latin typeface="Verdana"/>
                <a:ea typeface="ＭＳ Ｐゴシック"/>
              </a:rPr>
              <a:t> la </a:t>
            </a:r>
            <a:r>
              <a:rPr lang="en-GB" spc="-1" dirty="0" err="1">
                <a:uFill>
                  <a:solidFill>
                    <a:srgbClr val="FFFFFF"/>
                  </a:solidFill>
                </a:uFill>
                <a:latin typeface="Verdana"/>
                <a:ea typeface="ＭＳ Ｐゴシック"/>
              </a:rPr>
              <a:t>adaptación</a:t>
            </a:r>
            <a:r>
              <a:rPr lang="en-GB" spc="-1" dirty="0">
                <a:uFill>
                  <a:solidFill>
                    <a:srgbClr val="FFFFFF"/>
                  </a:solidFill>
                </a:uFill>
                <a:latin typeface="Verdana"/>
                <a:ea typeface="ＭＳ Ｐゴシック"/>
              </a:rPr>
              <a:t> en Europa — </a:t>
            </a:r>
            <a:r>
              <a:rPr lang="en-GB" b="1" spc="-1" dirty="0">
                <a:uFill>
                  <a:solidFill>
                    <a:srgbClr val="FFFFFF"/>
                  </a:solidFill>
                </a:uFill>
                <a:latin typeface="Verdana"/>
                <a:ea typeface="ＭＳ Ｐゴシック"/>
              </a:rPr>
              <a:t>Climate-Adapt</a:t>
            </a:r>
            <a:endParaRPr b="1" dirty="0">
              <a:solidFill>
                <a:prstClr val="black"/>
              </a:solidFill>
              <a:latin typeface="Arial"/>
            </a:endParaRPr>
          </a:p>
          <a:p>
            <a:pPr fontAlgn="auto">
              <a:spcBef>
                <a:spcPts val="0"/>
              </a:spcBef>
              <a:spcAft>
                <a:spcPts val="0"/>
              </a:spcAft>
            </a:pP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p:txBody>
      </p:sp>
      <p:pic>
        <p:nvPicPr>
          <p:cNvPr id="569" name="Picture 2"/>
          <p:cNvPicPr/>
          <p:nvPr/>
        </p:nvPicPr>
        <p:blipFill>
          <a:blip r:embed="rId3"/>
          <a:stretch/>
        </p:blipFill>
        <p:spPr>
          <a:xfrm>
            <a:off x="5348160" y="4019400"/>
            <a:ext cx="3487320" cy="2231640"/>
          </a:xfrm>
          <a:prstGeom prst="rect">
            <a:avLst/>
          </a:prstGeom>
          <a:ln>
            <a:noFill/>
          </a:ln>
        </p:spPr>
      </p:pic>
      <p:pic>
        <p:nvPicPr>
          <p:cNvPr id="570" name="Picture 3"/>
          <p:cNvPicPr/>
          <p:nvPr/>
        </p:nvPicPr>
        <p:blipFill>
          <a:blip r:embed="rId4"/>
          <a:stretch/>
        </p:blipFill>
        <p:spPr>
          <a:xfrm>
            <a:off x="5364000" y="2143080"/>
            <a:ext cx="3482640" cy="1875960"/>
          </a:xfrm>
          <a:prstGeom prst="rect">
            <a:avLst/>
          </a:prstGeom>
          <a:ln>
            <a:noFill/>
          </a:ln>
        </p:spPr>
      </p:pic>
    </p:spTree>
    <p:extLst>
      <p:ext uri="{BB962C8B-B14F-4D97-AF65-F5344CB8AC3E}">
        <p14:creationId xmlns:p14="http://schemas.microsoft.com/office/powerpoint/2010/main" val="20842881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TextShape 1"/>
          <p:cNvSpPr txBox="1"/>
          <p:nvPr/>
        </p:nvSpPr>
        <p:spPr>
          <a:xfrm>
            <a:off x="0" y="1261440"/>
            <a:ext cx="8628480" cy="936360"/>
          </a:xfrm>
          <a:prstGeom prst="rect">
            <a:avLst/>
          </a:prstGeom>
          <a:noFill/>
          <a:ln>
            <a:noFill/>
          </a:ln>
        </p:spPr>
        <p:txBody>
          <a:bodyPr anchor="ctr"/>
          <a:lstStyle/>
          <a:p>
            <a:pPr algn="ctr" fontAlgn="auto">
              <a:spcBef>
                <a:spcPts val="0"/>
              </a:spcBef>
              <a:spcAft>
                <a:spcPts val="0"/>
              </a:spcAft>
            </a:pPr>
            <a:r>
              <a:rPr lang="en-GB" sz="2800" b="1" i="1" spc="-1">
                <a:solidFill>
                  <a:srgbClr val="31942E"/>
                </a:solidFill>
                <a:uFill>
                  <a:solidFill>
                    <a:srgbClr val="FFFFFF"/>
                  </a:solidFill>
                </a:uFill>
                <a:latin typeface="Verdana"/>
              </a:rPr>
              <a:t>Refuerzo de las medidas de adaptación</a:t>
            </a:r>
            <a:endParaRPr sz="1800">
              <a:solidFill>
                <a:prstClr val="black"/>
              </a:solidFill>
              <a:latin typeface="Arial"/>
            </a:endParaRPr>
          </a:p>
        </p:txBody>
      </p:sp>
      <p:sp>
        <p:nvSpPr>
          <p:cNvPr id="572" name="TextShape 2"/>
          <p:cNvSpPr txBox="1"/>
          <p:nvPr/>
        </p:nvSpPr>
        <p:spPr>
          <a:xfrm>
            <a:off x="382680" y="2062800"/>
            <a:ext cx="8362440" cy="4560120"/>
          </a:xfrm>
          <a:prstGeom prst="rect">
            <a:avLst/>
          </a:prstGeom>
          <a:noFill/>
          <a:ln>
            <a:noFill/>
          </a:ln>
        </p:spPr>
        <p:txBody>
          <a:bodyPr/>
          <a:lstStyle/>
          <a:p>
            <a:pPr fontAlgn="auto">
              <a:spcBef>
                <a:spcPts val="0"/>
              </a:spcBef>
              <a:spcAft>
                <a:spcPts val="0"/>
              </a:spcAft>
            </a:pPr>
            <a:endParaRPr sz="1800" dirty="0">
              <a:solidFill>
                <a:prstClr val="black"/>
              </a:solidFill>
              <a:latin typeface="Arial"/>
            </a:endParaRPr>
          </a:p>
          <a:p>
            <a:pPr marL="343080" indent="-342720" fontAlgn="auto">
              <a:spcBef>
                <a:spcPts val="0"/>
              </a:spcBef>
              <a:spcAft>
                <a:spcPts val="0"/>
              </a:spcAft>
              <a:buClr>
                <a:srgbClr val="FFFFFF"/>
              </a:buClr>
              <a:buFont typeface="StarSymbol"/>
              <a:buChar char=""/>
            </a:pPr>
            <a:r>
              <a:rPr lang="en-GB" sz="2200" spc="-1" dirty="0" err="1">
                <a:uFill>
                  <a:solidFill>
                    <a:srgbClr val="FFFFFF"/>
                  </a:solidFill>
                </a:uFill>
                <a:latin typeface="Verdana"/>
                <a:ea typeface="ＭＳ Ｐゴシック"/>
              </a:rPr>
              <a:t>Evaluación</a:t>
            </a:r>
            <a:r>
              <a:rPr lang="en-GB" sz="2200" spc="-1" dirty="0">
                <a:uFill>
                  <a:solidFill>
                    <a:srgbClr val="FFFFFF"/>
                  </a:solidFill>
                </a:uFill>
                <a:latin typeface="Verdana"/>
                <a:ea typeface="ＭＳ Ｐゴシック"/>
              </a:rPr>
              <a:t> de 2017 con </a:t>
            </a:r>
            <a:r>
              <a:rPr lang="en-GB" sz="2200" spc="-1" dirty="0" err="1">
                <a:uFill>
                  <a:solidFill>
                    <a:srgbClr val="FFFFFF"/>
                  </a:solidFill>
                </a:uFill>
                <a:latin typeface="Verdana"/>
                <a:ea typeface="ＭＳ Ｐゴシック"/>
              </a:rPr>
              <a:t>una</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posible</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revisión</a:t>
            </a:r>
            <a:r>
              <a:rPr lang="en-GB" sz="2200" spc="-1" dirty="0">
                <a:uFill>
                  <a:solidFill>
                    <a:srgbClr val="FFFFFF"/>
                  </a:solidFill>
                </a:uFill>
                <a:latin typeface="Verdana"/>
                <a:ea typeface="ＭＳ Ｐゴシック"/>
              </a:rPr>
              <a:t> en 2018</a:t>
            </a:r>
            <a:endParaRPr sz="1800" dirty="0">
              <a:solidFill>
                <a:prstClr val="black"/>
              </a:solidFill>
              <a:latin typeface="Arial"/>
            </a:endParaRPr>
          </a:p>
          <a:p>
            <a:pPr marL="743040" lvl="1" indent="-285480" fontAlgn="auto">
              <a:spcBef>
                <a:spcPts val="0"/>
              </a:spcBef>
              <a:spcAft>
                <a:spcPts val="0"/>
              </a:spcAft>
              <a:buClr>
                <a:srgbClr val="0F5494"/>
              </a:buClr>
              <a:buFont typeface="Arial"/>
              <a:buChar char="•"/>
            </a:pPr>
            <a:r>
              <a:rPr lang="en-GB" sz="2200" spc="-1" dirty="0" err="1" smtClean="0">
                <a:uFill>
                  <a:solidFill>
                    <a:srgbClr val="FFFFFF"/>
                  </a:solidFill>
                </a:uFill>
                <a:latin typeface="Verdana"/>
                <a:ea typeface="ＭＳ Ｐゴシック"/>
              </a:rPr>
              <a:t>Reflexión</a:t>
            </a:r>
            <a:r>
              <a:rPr lang="en-GB" sz="2200" spc="-1" dirty="0" smtClean="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sobre</a:t>
            </a:r>
            <a:r>
              <a:rPr lang="en-GB" sz="2200" spc="-1" dirty="0">
                <a:uFill>
                  <a:solidFill>
                    <a:srgbClr val="FFFFFF"/>
                  </a:solidFill>
                </a:uFill>
                <a:latin typeface="Verdana"/>
                <a:ea typeface="ＭＳ Ｐゴシック"/>
              </a:rPr>
              <a:t> </a:t>
            </a:r>
            <a:r>
              <a:rPr lang="en-GB" sz="2200" spc="-1" dirty="0" smtClean="0">
                <a:uFill>
                  <a:solidFill>
                    <a:srgbClr val="FFFFFF"/>
                  </a:solidFill>
                </a:uFill>
                <a:latin typeface="Verdana"/>
                <a:ea typeface="ＭＳ Ｐゴシック"/>
              </a:rPr>
              <a:t>la </a:t>
            </a:r>
            <a:r>
              <a:rPr lang="en-GB" sz="2200" b="1" spc="-1" dirty="0" err="1" smtClean="0">
                <a:uFill>
                  <a:solidFill>
                    <a:srgbClr val="FFFFFF"/>
                  </a:solidFill>
                </a:uFill>
                <a:latin typeface="Verdana"/>
                <a:ea typeface="ＭＳ Ｐゴシック"/>
              </a:rPr>
              <a:t>nueva</a:t>
            </a:r>
            <a:r>
              <a:rPr lang="en-GB" sz="2200" b="1" spc="-1" dirty="0" smtClean="0">
                <a:uFill>
                  <a:solidFill>
                    <a:srgbClr val="FFFFFF"/>
                  </a:solidFill>
                </a:uFill>
                <a:latin typeface="Verdana"/>
                <a:ea typeface="ＭＳ Ｐゴシック"/>
              </a:rPr>
              <a:t> </a:t>
            </a:r>
            <a:r>
              <a:rPr lang="en-GB" sz="2200" b="1" spc="-1" dirty="0" err="1" smtClean="0">
                <a:uFill>
                  <a:solidFill>
                    <a:srgbClr val="FFFFFF"/>
                  </a:solidFill>
                </a:uFill>
                <a:latin typeface="Verdana"/>
                <a:ea typeface="ＭＳ Ｐゴシック"/>
              </a:rPr>
              <a:t>visión</a:t>
            </a:r>
            <a:r>
              <a:rPr lang="en-GB" sz="2200" b="1" spc="-1" dirty="0" smtClean="0">
                <a:uFill>
                  <a:solidFill>
                    <a:srgbClr val="FFFFFF"/>
                  </a:solidFill>
                </a:uFill>
                <a:latin typeface="Verdana"/>
                <a:ea typeface="ＭＳ Ｐゴシック"/>
              </a:rPr>
              <a:t>/</a:t>
            </a:r>
            <a:r>
              <a:rPr lang="en-GB" sz="2200" b="1" spc="-1" dirty="0" err="1" smtClean="0">
                <a:uFill>
                  <a:solidFill>
                    <a:srgbClr val="FFFFFF"/>
                  </a:solidFill>
                </a:uFill>
                <a:latin typeface="Verdana"/>
                <a:ea typeface="ＭＳ Ｐゴシック"/>
              </a:rPr>
              <a:t>oportunidades</a:t>
            </a:r>
            <a:r>
              <a:rPr lang="en-GB" sz="2200" spc="-1" dirty="0" smtClean="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creadas</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por</a:t>
            </a:r>
            <a:r>
              <a:rPr lang="en-GB" sz="2200" spc="-1" dirty="0">
                <a:uFill>
                  <a:solidFill>
                    <a:srgbClr val="FFFFFF"/>
                  </a:solidFill>
                </a:uFill>
                <a:latin typeface="Verdana"/>
                <a:ea typeface="ＭＳ Ｐゴシック"/>
              </a:rPr>
              <a:t> el </a:t>
            </a:r>
            <a:r>
              <a:rPr lang="en-GB" sz="2200" spc="-1" dirty="0" err="1">
                <a:uFill>
                  <a:solidFill>
                    <a:srgbClr val="FFFFFF"/>
                  </a:solidFill>
                </a:uFill>
                <a:latin typeface="Verdana"/>
                <a:ea typeface="ＭＳ Ｐゴシック"/>
              </a:rPr>
              <a:t>Acuerdo</a:t>
            </a:r>
            <a:r>
              <a:rPr lang="en-GB" sz="2200" spc="-1" dirty="0">
                <a:uFill>
                  <a:solidFill>
                    <a:srgbClr val="FFFFFF"/>
                  </a:solidFill>
                </a:uFill>
                <a:latin typeface="Verdana"/>
                <a:ea typeface="ＭＳ Ｐゴシック"/>
              </a:rPr>
              <a:t> de </a:t>
            </a:r>
            <a:r>
              <a:rPr lang="en-GB" sz="2200" spc="-1" dirty="0" err="1">
                <a:uFill>
                  <a:solidFill>
                    <a:srgbClr val="FFFFFF"/>
                  </a:solidFill>
                </a:uFill>
                <a:latin typeface="Verdana"/>
                <a:ea typeface="ＭＳ Ｐゴシック"/>
              </a:rPr>
              <a:t>París</a:t>
            </a:r>
            <a:endParaRPr sz="1800" dirty="0">
              <a:solidFill>
                <a:prstClr val="black"/>
              </a:solidFill>
              <a:latin typeface="Arial"/>
            </a:endParaRPr>
          </a:p>
          <a:p>
            <a:pPr marL="741240" lvl="1" indent="-340920" fontAlgn="auto">
              <a:lnSpc>
                <a:spcPct val="120000"/>
              </a:lnSpc>
              <a:spcBef>
                <a:spcPts val="0"/>
              </a:spcBef>
              <a:spcAft>
                <a:spcPts val="0"/>
              </a:spcAft>
              <a:buClr>
                <a:srgbClr val="009FBA"/>
              </a:buClr>
              <a:buFont typeface="Arial"/>
              <a:buChar char="•"/>
            </a:pPr>
            <a:r>
              <a:rPr lang="en-GB" sz="2200" b="1" spc="-1" dirty="0" err="1">
                <a:uFill>
                  <a:solidFill>
                    <a:srgbClr val="FFFFFF"/>
                  </a:solidFill>
                </a:uFill>
                <a:latin typeface="Verdana"/>
                <a:ea typeface="ＭＳ Ｐゴシック"/>
              </a:rPr>
              <a:t>Acelerar</a:t>
            </a:r>
            <a:r>
              <a:rPr lang="en-GB" sz="2200" b="1" spc="-1" dirty="0">
                <a:uFill>
                  <a:solidFill>
                    <a:srgbClr val="FFFFFF"/>
                  </a:solidFill>
                </a:uFill>
                <a:latin typeface="Verdana"/>
                <a:ea typeface="ＭＳ Ｐゴシック"/>
              </a:rPr>
              <a:t> la </a:t>
            </a:r>
            <a:r>
              <a:rPr lang="en-GB" sz="2200" b="1" spc="-1" dirty="0" err="1">
                <a:uFill>
                  <a:solidFill>
                    <a:srgbClr val="FFFFFF"/>
                  </a:solidFill>
                </a:uFill>
                <a:latin typeface="Verdana"/>
                <a:ea typeface="ＭＳ Ｐゴシック"/>
              </a:rPr>
              <a:t>puesta</a:t>
            </a:r>
            <a:r>
              <a:rPr lang="en-GB" sz="2200" b="1" spc="-1" dirty="0">
                <a:uFill>
                  <a:solidFill>
                    <a:srgbClr val="FFFFFF"/>
                  </a:solidFill>
                </a:uFill>
                <a:latin typeface="Verdana"/>
                <a:ea typeface="ＭＳ Ｐゴシック"/>
              </a:rPr>
              <a:t> en </a:t>
            </a:r>
            <a:r>
              <a:rPr lang="en-GB" sz="2200" b="1" spc="-1" dirty="0" err="1">
                <a:uFill>
                  <a:solidFill>
                    <a:srgbClr val="FFFFFF"/>
                  </a:solidFill>
                </a:uFill>
                <a:latin typeface="Verdana"/>
                <a:ea typeface="ＭＳ Ｐゴシック"/>
              </a:rPr>
              <a:t>práctica</a:t>
            </a:r>
            <a:r>
              <a:rPr lang="en-GB" sz="2200" b="1" spc="-1" dirty="0">
                <a:uFill>
                  <a:solidFill>
                    <a:srgbClr val="FFFFFF"/>
                  </a:solidFill>
                </a:uFill>
                <a:latin typeface="Verdana"/>
                <a:ea typeface="ＭＳ Ｐゴシック"/>
              </a:rPr>
              <a:t> </a:t>
            </a:r>
            <a:r>
              <a:rPr lang="en-GB" sz="2200" spc="-1" dirty="0">
                <a:uFill>
                  <a:solidFill>
                    <a:srgbClr val="FFFFFF"/>
                  </a:solidFill>
                </a:uFill>
                <a:latin typeface="Verdana"/>
                <a:ea typeface="ＭＳ Ｐゴシック"/>
              </a:rPr>
              <a:t>de </a:t>
            </a:r>
            <a:r>
              <a:rPr lang="en-GB" sz="2200" spc="-1" dirty="0" err="1">
                <a:uFill>
                  <a:solidFill>
                    <a:srgbClr val="FFFFFF"/>
                  </a:solidFill>
                </a:uFill>
                <a:latin typeface="Verdana"/>
                <a:ea typeface="ＭＳ Ｐゴシック"/>
              </a:rPr>
              <a:t>las</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medidas</a:t>
            </a:r>
            <a:r>
              <a:rPr lang="en-GB" sz="2200" spc="-1" dirty="0">
                <a:uFill>
                  <a:solidFill>
                    <a:srgbClr val="FFFFFF"/>
                  </a:solidFill>
                </a:uFill>
                <a:latin typeface="Verdana"/>
                <a:ea typeface="ＭＳ Ｐゴシック"/>
              </a:rPr>
              <a:t> de </a:t>
            </a:r>
            <a:r>
              <a:rPr lang="en-GB" sz="2200" spc="-1" dirty="0" err="1">
                <a:uFill>
                  <a:solidFill>
                    <a:srgbClr val="FFFFFF"/>
                  </a:solidFill>
                </a:uFill>
                <a:latin typeface="Verdana"/>
                <a:ea typeface="ＭＳ Ｐゴシック"/>
              </a:rPr>
              <a:t>adaptación</a:t>
            </a:r>
            <a:endParaRPr sz="1800" dirty="0">
              <a:solidFill>
                <a:prstClr val="black"/>
              </a:solidFill>
              <a:latin typeface="Arial"/>
            </a:endParaRPr>
          </a:p>
          <a:p>
            <a:pPr marL="741240" lvl="1" indent="-340920" fontAlgn="auto">
              <a:lnSpc>
                <a:spcPct val="120000"/>
              </a:lnSpc>
              <a:spcBef>
                <a:spcPts val="0"/>
              </a:spcBef>
              <a:spcAft>
                <a:spcPts val="0"/>
              </a:spcAft>
              <a:buClr>
                <a:srgbClr val="009FBA"/>
              </a:buClr>
              <a:buFont typeface="Arial"/>
              <a:buChar char="•"/>
            </a:pPr>
            <a:r>
              <a:rPr lang="en-GB" sz="2200" spc="-1" dirty="0" err="1">
                <a:uFill>
                  <a:solidFill>
                    <a:srgbClr val="FFFFFF"/>
                  </a:solidFill>
                </a:uFill>
                <a:latin typeface="Verdana"/>
                <a:ea typeface="ＭＳ Ｐゴシック"/>
              </a:rPr>
              <a:t>Centrarse</a:t>
            </a:r>
            <a:r>
              <a:rPr lang="en-GB" sz="2200" spc="-1" dirty="0">
                <a:uFill>
                  <a:solidFill>
                    <a:srgbClr val="FFFFFF"/>
                  </a:solidFill>
                </a:uFill>
                <a:latin typeface="Verdana"/>
                <a:ea typeface="ＭＳ Ｐゴシック"/>
              </a:rPr>
              <a:t> en </a:t>
            </a:r>
            <a:r>
              <a:rPr lang="en-GB" sz="2200" b="1" spc="-1" dirty="0" err="1">
                <a:uFill>
                  <a:solidFill>
                    <a:srgbClr val="FFFFFF"/>
                  </a:solidFill>
                </a:uFill>
                <a:latin typeface="Verdana"/>
                <a:ea typeface="ＭＳ Ｐゴシック"/>
              </a:rPr>
              <a:t>sectores</a:t>
            </a:r>
            <a:r>
              <a:rPr lang="en-GB" sz="2200" b="1" spc="-1" dirty="0">
                <a:uFill>
                  <a:solidFill>
                    <a:srgbClr val="FFFFFF"/>
                  </a:solidFill>
                </a:uFill>
                <a:latin typeface="Verdana"/>
                <a:ea typeface="ＭＳ Ｐゴシック"/>
              </a:rPr>
              <a:t> clave </a:t>
            </a:r>
            <a:r>
              <a:rPr lang="en-GB" sz="2200" spc="-1" dirty="0" smtClean="0">
                <a:uFill>
                  <a:solidFill>
                    <a:srgbClr val="FFFFFF"/>
                  </a:solidFill>
                </a:uFill>
                <a:latin typeface="Verdana"/>
                <a:ea typeface="ＭＳ Ｐゴシック"/>
              </a:rPr>
              <a:t>(</a:t>
            </a:r>
            <a:r>
              <a:rPr lang="es-ES" sz="2200" spc="-1" dirty="0" smtClean="0">
                <a:uFill>
                  <a:solidFill>
                    <a:srgbClr val="FFFFFF"/>
                  </a:solidFill>
                </a:uFill>
                <a:latin typeface="Verdana"/>
                <a:ea typeface="ＭＳ Ｐゴシック"/>
              </a:rPr>
              <a:t>reducción del riesgo de desastres (DRR</a:t>
            </a:r>
            <a:r>
              <a:rPr lang="en-GB" sz="2200" spc="-1" dirty="0" smtClean="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ciudades</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agua</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basándose</a:t>
            </a:r>
            <a:r>
              <a:rPr lang="en-GB" sz="2200" spc="-1" dirty="0">
                <a:uFill>
                  <a:solidFill>
                    <a:srgbClr val="FFFFFF"/>
                  </a:solidFill>
                </a:uFill>
                <a:latin typeface="Verdana"/>
                <a:ea typeface="ＭＳ Ｐゴシック"/>
              </a:rPr>
              <a:t> en el </a:t>
            </a:r>
            <a:r>
              <a:rPr lang="en-GB" sz="2200" spc="-1" dirty="0" err="1">
                <a:uFill>
                  <a:solidFill>
                    <a:srgbClr val="FFFFFF"/>
                  </a:solidFill>
                </a:uFill>
                <a:latin typeface="Verdana"/>
                <a:ea typeface="ＭＳ Ｐゴシック"/>
              </a:rPr>
              <a:t>valor</a:t>
            </a:r>
            <a:r>
              <a:rPr lang="en-GB" sz="2200" spc="-1" dirty="0">
                <a:uFill>
                  <a:solidFill>
                    <a:srgbClr val="FFFFFF"/>
                  </a:solidFill>
                </a:uFill>
                <a:latin typeface="Verdana"/>
                <a:ea typeface="ＭＳ Ｐゴシック"/>
              </a:rPr>
              <a:t> </a:t>
            </a:r>
            <a:r>
              <a:rPr lang="en-GB" sz="2200" spc="-1" dirty="0" err="1">
                <a:uFill>
                  <a:solidFill>
                    <a:srgbClr val="FFFFFF"/>
                  </a:solidFill>
                </a:uFill>
                <a:latin typeface="Verdana"/>
                <a:ea typeface="ＭＳ Ｐゴシック"/>
              </a:rPr>
              <a:t>añadido</a:t>
            </a:r>
            <a:r>
              <a:rPr lang="en-GB" sz="2200" spc="-1" dirty="0">
                <a:uFill>
                  <a:solidFill>
                    <a:srgbClr val="FFFFFF"/>
                  </a:solidFill>
                </a:uFill>
                <a:latin typeface="Verdana"/>
                <a:ea typeface="ＭＳ Ｐゴシック"/>
              </a:rPr>
              <a:t> de la UE</a:t>
            </a:r>
            <a:endParaRPr sz="1800" dirty="0">
              <a:solidFill>
                <a:prstClr val="black"/>
              </a:solidFill>
              <a:latin typeface="Arial"/>
            </a:endParaRPr>
          </a:p>
          <a:p>
            <a:pPr marL="741240" lvl="1" indent="-340920" fontAlgn="auto">
              <a:lnSpc>
                <a:spcPct val="120000"/>
              </a:lnSpc>
              <a:spcBef>
                <a:spcPts val="0"/>
              </a:spcBef>
              <a:spcAft>
                <a:spcPts val="0"/>
              </a:spcAft>
              <a:buClr>
                <a:srgbClr val="009FBA"/>
              </a:buClr>
              <a:buFont typeface="Arial"/>
              <a:buChar char="•"/>
            </a:pPr>
            <a:r>
              <a:rPr lang="en-GB" sz="2200" spc="-1" dirty="0" err="1" smtClean="0">
                <a:uFill>
                  <a:solidFill>
                    <a:srgbClr val="FFFFFF"/>
                  </a:solidFill>
                </a:uFill>
                <a:latin typeface="Verdana"/>
                <a:ea typeface="ＭＳ Ｐゴシック"/>
              </a:rPr>
              <a:t>Implicación</a:t>
            </a:r>
            <a:r>
              <a:rPr lang="en-GB" sz="2200" spc="-1" dirty="0" smtClean="0">
                <a:uFill>
                  <a:solidFill>
                    <a:srgbClr val="FFFFFF"/>
                  </a:solidFill>
                </a:uFill>
                <a:latin typeface="Verdana"/>
                <a:ea typeface="ＭＳ Ｐゴシック"/>
              </a:rPr>
              <a:t> del </a:t>
            </a:r>
            <a:r>
              <a:rPr lang="en-GB" sz="2200" b="1" spc="-1" dirty="0">
                <a:uFill>
                  <a:solidFill>
                    <a:srgbClr val="FFFFFF"/>
                  </a:solidFill>
                </a:uFill>
                <a:latin typeface="Verdana"/>
                <a:ea typeface="ＭＳ Ｐゴシック"/>
              </a:rPr>
              <a:t>sector </a:t>
            </a:r>
            <a:r>
              <a:rPr lang="en-GB" sz="2200" b="1" spc="-1" dirty="0" err="1">
                <a:uFill>
                  <a:solidFill>
                    <a:srgbClr val="FFFFFF"/>
                  </a:solidFill>
                </a:uFill>
                <a:latin typeface="Verdana"/>
                <a:ea typeface="ＭＳ Ｐゴシック"/>
              </a:rPr>
              <a:t>privado</a:t>
            </a:r>
            <a:r>
              <a:rPr lang="en-GB" sz="2200" b="1" spc="-1" dirty="0">
                <a:uFill>
                  <a:solidFill>
                    <a:srgbClr val="FFFFFF"/>
                  </a:solidFill>
                </a:uFill>
                <a:latin typeface="Verdana"/>
                <a:ea typeface="ＭＳ Ｐゴシック"/>
              </a:rPr>
              <a:t> </a:t>
            </a:r>
            <a:r>
              <a:rPr lang="en-GB" sz="2200" spc="-1" dirty="0">
                <a:uFill>
                  <a:solidFill>
                    <a:srgbClr val="FFFFFF"/>
                  </a:solidFill>
                </a:uFill>
                <a:latin typeface="Verdana"/>
                <a:ea typeface="ＭＳ Ｐゴシック"/>
              </a:rPr>
              <a:t>y de </a:t>
            </a:r>
            <a:r>
              <a:rPr lang="en-GB" sz="2200" spc="-1" dirty="0" err="1">
                <a:uFill>
                  <a:solidFill>
                    <a:srgbClr val="FFFFFF"/>
                  </a:solidFill>
                </a:uFill>
                <a:latin typeface="Verdana"/>
                <a:ea typeface="ＭＳ Ｐゴシック"/>
              </a:rPr>
              <a:t>las</a:t>
            </a:r>
            <a:r>
              <a:rPr lang="en-GB" sz="2200" spc="-1" dirty="0">
                <a:uFill>
                  <a:solidFill>
                    <a:srgbClr val="FFFFFF"/>
                  </a:solidFill>
                </a:uFill>
                <a:latin typeface="Verdana"/>
                <a:ea typeface="ＭＳ Ｐゴシック"/>
              </a:rPr>
              <a:t> </a:t>
            </a:r>
            <a:r>
              <a:rPr lang="en-GB" sz="2200" b="1" spc="-1" dirty="0" err="1">
                <a:uFill>
                  <a:solidFill>
                    <a:srgbClr val="FFFFFF"/>
                  </a:solidFill>
                </a:uFill>
                <a:latin typeface="Verdana"/>
                <a:ea typeface="ＭＳ Ｐゴシック"/>
              </a:rPr>
              <a:t>empresas</a:t>
            </a:r>
            <a:r>
              <a:rPr lang="en-GB" sz="2200" spc="-1" dirty="0">
                <a:uFill>
                  <a:solidFill>
                    <a:srgbClr val="FFFFFF"/>
                  </a:solidFill>
                </a:uFill>
                <a:latin typeface="Verdana"/>
                <a:ea typeface="ＭＳ Ｐゴシック"/>
              </a:rPr>
              <a:t>, en la </a:t>
            </a:r>
            <a:r>
              <a:rPr lang="en-GB" sz="2200" spc="-1" dirty="0" err="1">
                <a:uFill>
                  <a:solidFill>
                    <a:srgbClr val="FFFFFF"/>
                  </a:solidFill>
                </a:uFill>
                <a:latin typeface="Verdana"/>
                <a:ea typeface="ＭＳ Ｐゴシック"/>
              </a:rPr>
              <a:t>adaptación</a:t>
            </a: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p:txBody>
      </p:sp>
    </p:spTree>
    <p:extLst>
      <p:ext uri="{BB962C8B-B14F-4D97-AF65-F5344CB8AC3E}">
        <p14:creationId xmlns:p14="http://schemas.microsoft.com/office/powerpoint/2010/main" val="7616478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extShape 1"/>
          <p:cNvSpPr txBox="1"/>
          <p:nvPr/>
        </p:nvSpPr>
        <p:spPr>
          <a:xfrm>
            <a:off x="336960" y="0"/>
            <a:ext cx="8539200" cy="765360"/>
          </a:xfrm>
          <a:prstGeom prst="rect">
            <a:avLst/>
          </a:prstGeom>
          <a:noFill/>
          <a:ln>
            <a:noFill/>
          </a:ln>
        </p:spPr>
        <p:txBody>
          <a:bodyPr/>
          <a:lstStyle/>
          <a:p>
            <a:pPr fontAlgn="auto">
              <a:spcBef>
                <a:spcPts val="0"/>
              </a:spcBef>
              <a:spcAft>
                <a:spcPts val="0"/>
              </a:spcAft>
            </a:pPr>
            <a:r>
              <a:rPr lang="en-GB" sz="2200" b="1" i="1" spc="-1" dirty="0">
                <a:solidFill>
                  <a:srgbClr val="FFFFFF"/>
                </a:solidFill>
                <a:uFill>
                  <a:solidFill>
                    <a:srgbClr val="FFFFFF"/>
                  </a:solidFill>
                </a:uFill>
                <a:latin typeface="Verdana"/>
                <a:ea typeface="ＭＳ Ｐゴシック"/>
              </a:rPr>
              <a:t>La </a:t>
            </a:r>
            <a:r>
              <a:rPr lang="en-GB" sz="2200" b="1" i="1" spc="-1" dirty="0" err="1">
                <a:solidFill>
                  <a:srgbClr val="FFFFFF"/>
                </a:solidFill>
                <a:uFill>
                  <a:solidFill>
                    <a:srgbClr val="FFFFFF"/>
                  </a:solidFill>
                </a:uFill>
                <a:latin typeface="Verdana"/>
                <a:ea typeface="ＭＳ Ｐゴシック"/>
              </a:rPr>
              <a:t>mayoría</a:t>
            </a:r>
            <a:r>
              <a:rPr lang="en-GB" sz="2200" b="1" i="1" spc="-1" dirty="0">
                <a:solidFill>
                  <a:srgbClr val="FFFFFF"/>
                </a:solidFill>
                <a:uFill>
                  <a:solidFill>
                    <a:srgbClr val="FFFFFF"/>
                  </a:solidFill>
                </a:uFill>
                <a:latin typeface="Verdana"/>
                <a:ea typeface="ＭＳ Ｐゴシック"/>
              </a:rPr>
              <a:t> de los </a:t>
            </a:r>
            <a:r>
              <a:rPr lang="en-GB" sz="2200" b="1" i="1" spc="-1" dirty="0" err="1">
                <a:solidFill>
                  <a:srgbClr val="FFFFFF"/>
                </a:solidFill>
                <a:uFill>
                  <a:solidFill>
                    <a:srgbClr val="FFFFFF"/>
                  </a:solidFill>
                </a:uFill>
                <a:latin typeface="Verdana"/>
                <a:ea typeface="ＭＳ Ｐゴシック"/>
              </a:rPr>
              <a:t>países</a:t>
            </a:r>
            <a:r>
              <a:rPr lang="en-GB" sz="2200" b="1" i="1" spc="-1" dirty="0">
                <a:solidFill>
                  <a:srgbClr val="FFFFFF"/>
                </a:solidFill>
                <a:uFill>
                  <a:solidFill>
                    <a:srgbClr val="FFFFFF"/>
                  </a:solidFill>
                </a:uFill>
                <a:latin typeface="Verdana"/>
                <a:ea typeface="ＭＳ Ｐゴシック"/>
              </a:rPr>
              <a:t> </a:t>
            </a:r>
            <a:r>
              <a:rPr lang="en-GB" sz="2200" b="1" i="1" spc="-1" dirty="0" err="1">
                <a:solidFill>
                  <a:srgbClr val="FFFFFF"/>
                </a:solidFill>
                <a:uFill>
                  <a:solidFill>
                    <a:srgbClr val="FFFFFF"/>
                  </a:solidFill>
                </a:uFill>
                <a:latin typeface="Verdana"/>
                <a:ea typeface="ＭＳ Ｐゴシック"/>
              </a:rPr>
              <a:t>europeos</a:t>
            </a:r>
            <a:r>
              <a:rPr lang="en-GB" sz="2200" b="1" i="1" spc="-1" dirty="0">
                <a:solidFill>
                  <a:srgbClr val="FFFFFF"/>
                </a:solidFill>
                <a:uFill>
                  <a:solidFill>
                    <a:srgbClr val="FFFFFF"/>
                  </a:solidFill>
                </a:uFill>
                <a:latin typeface="Verdana"/>
                <a:ea typeface="ＭＳ Ｐゴシック"/>
              </a:rPr>
              <a:t> </a:t>
            </a:r>
            <a:r>
              <a:rPr lang="en-GB" sz="2200" b="1" i="1" spc="-1" dirty="0" err="1">
                <a:solidFill>
                  <a:srgbClr val="FFFFFF"/>
                </a:solidFill>
                <a:uFill>
                  <a:solidFill>
                    <a:srgbClr val="FFFFFF"/>
                  </a:solidFill>
                </a:uFill>
                <a:latin typeface="Verdana"/>
                <a:ea typeface="ＭＳ Ｐゴシック"/>
              </a:rPr>
              <a:t>han</a:t>
            </a:r>
            <a:r>
              <a:rPr lang="en-GB" sz="2200" b="1" i="1" spc="-1" dirty="0">
                <a:solidFill>
                  <a:srgbClr val="FFFFFF"/>
                </a:solidFill>
                <a:uFill>
                  <a:solidFill>
                    <a:srgbClr val="FFFFFF"/>
                  </a:solidFill>
                </a:uFill>
                <a:latin typeface="Verdana"/>
                <a:ea typeface="ＭＳ Ｐゴシック"/>
              </a:rPr>
              <a:t> </a:t>
            </a:r>
            <a:r>
              <a:rPr lang="en-GB" sz="2200" b="1" i="1" spc="-1" dirty="0" err="1">
                <a:solidFill>
                  <a:srgbClr val="FFFFFF"/>
                </a:solidFill>
                <a:uFill>
                  <a:solidFill>
                    <a:srgbClr val="FFFFFF"/>
                  </a:solidFill>
                </a:uFill>
                <a:latin typeface="Verdana"/>
                <a:ea typeface="ＭＳ Ｐゴシック"/>
              </a:rPr>
              <a:t>desarrollado</a:t>
            </a:r>
            <a:r>
              <a:rPr lang="en-GB" sz="2200" b="1" i="1" spc="-1" dirty="0">
                <a:solidFill>
                  <a:srgbClr val="FFFFFF"/>
                </a:solidFill>
                <a:uFill>
                  <a:solidFill>
                    <a:srgbClr val="FFFFFF"/>
                  </a:solidFill>
                </a:uFill>
                <a:latin typeface="Verdana"/>
                <a:ea typeface="ＭＳ Ｐゴシック"/>
              </a:rPr>
              <a:t> </a:t>
            </a:r>
            <a:r>
              <a:rPr lang="en-GB" sz="2200" b="1" i="1" spc="-1" dirty="0" err="1">
                <a:solidFill>
                  <a:srgbClr val="FFFFFF"/>
                </a:solidFill>
                <a:uFill>
                  <a:solidFill>
                    <a:srgbClr val="FFFFFF"/>
                  </a:solidFill>
                </a:uFill>
                <a:latin typeface="Verdana"/>
                <a:ea typeface="ＭＳ Ｐゴシック"/>
              </a:rPr>
              <a:t>estrategias</a:t>
            </a:r>
            <a:r>
              <a:rPr lang="en-GB" sz="2200" b="1" i="1" spc="-1" dirty="0">
                <a:solidFill>
                  <a:srgbClr val="FFFFFF"/>
                </a:solidFill>
                <a:uFill>
                  <a:solidFill>
                    <a:srgbClr val="FFFFFF"/>
                  </a:solidFill>
                </a:uFill>
                <a:latin typeface="Verdana"/>
                <a:ea typeface="ＭＳ Ｐゴシック"/>
              </a:rPr>
              <a:t> </a:t>
            </a:r>
            <a:r>
              <a:rPr lang="en-GB" sz="2200" b="1" i="1" spc="-1" dirty="0" err="1">
                <a:solidFill>
                  <a:srgbClr val="FFFFFF"/>
                </a:solidFill>
                <a:uFill>
                  <a:solidFill>
                    <a:srgbClr val="FFFFFF"/>
                  </a:solidFill>
                </a:uFill>
                <a:latin typeface="Verdana"/>
                <a:ea typeface="ＭＳ Ｐゴシック"/>
              </a:rPr>
              <a:t>nacionales</a:t>
            </a:r>
            <a:r>
              <a:rPr lang="en-GB" sz="2200" b="1" i="1" spc="-1" dirty="0">
                <a:solidFill>
                  <a:srgbClr val="FFFFFF"/>
                </a:solidFill>
                <a:uFill>
                  <a:solidFill>
                    <a:srgbClr val="FFFFFF"/>
                  </a:solidFill>
                </a:uFill>
                <a:latin typeface="Verdana"/>
                <a:ea typeface="ＭＳ Ｐゴシック"/>
              </a:rPr>
              <a:t> de </a:t>
            </a:r>
            <a:r>
              <a:rPr lang="en-GB" sz="2200" b="1" i="1" spc="-1" dirty="0" err="1">
                <a:solidFill>
                  <a:srgbClr val="FFFFFF"/>
                </a:solidFill>
                <a:uFill>
                  <a:solidFill>
                    <a:srgbClr val="FFFFFF"/>
                  </a:solidFill>
                </a:uFill>
                <a:latin typeface="Verdana"/>
                <a:ea typeface="ＭＳ Ｐゴシック"/>
              </a:rPr>
              <a:t>adaptación</a:t>
            </a:r>
            <a:r>
              <a:rPr lang="en-GB" sz="2200" b="1" i="1" spc="-1" dirty="0">
                <a:solidFill>
                  <a:srgbClr val="FFFFFF"/>
                </a:solidFill>
                <a:uFill>
                  <a:solidFill>
                    <a:srgbClr val="FFFFFF"/>
                  </a:solidFill>
                </a:uFill>
                <a:latin typeface="Verdana"/>
                <a:ea typeface="ＭＳ Ｐゴシック"/>
              </a:rPr>
              <a:t> o planes de </a:t>
            </a:r>
            <a:r>
              <a:rPr lang="en-GB" sz="2200" b="1" i="1" spc="-1" dirty="0" err="1">
                <a:solidFill>
                  <a:srgbClr val="FFFFFF"/>
                </a:solidFill>
                <a:uFill>
                  <a:solidFill>
                    <a:srgbClr val="FFFFFF"/>
                  </a:solidFill>
                </a:uFill>
                <a:latin typeface="Verdana"/>
                <a:ea typeface="ＭＳ Ｐゴシック"/>
              </a:rPr>
              <a:t>acción</a:t>
            </a:r>
            <a:endParaRPr sz="1800" dirty="0">
              <a:solidFill>
                <a:prstClr val="black"/>
              </a:solidFill>
              <a:latin typeface="Arial"/>
            </a:endParaRPr>
          </a:p>
        </p:txBody>
      </p:sp>
      <p:sp>
        <p:nvSpPr>
          <p:cNvPr id="574" name="CustomShape 2"/>
          <p:cNvSpPr/>
          <p:nvPr/>
        </p:nvSpPr>
        <p:spPr>
          <a:xfrm>
            <a:off x="2352960" y="6482160"/>
            <a:ext cx="159084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pc="-1">
                <a:solidFill>
                  <a:srgbClr val="016357"/>
                </a:solidFill>
                <a:uFill>
                  <a:solidFill>
                    <a:srgbClr val="FFFFFF"/>
                  </a:solidFill>
                </a:uFill>
                <a:latin typeface="Open Sans"/>
              </a:rPr>
              <a:t>Fuente: AEMA (2016).</a:t>
            </a:r>
            <a:endParaRPr sz="1800">
              <a:solidFill>
                <a:prstClr val="black"/>
              </a:solidFill>
            </a:endParaRPr>
          </a:p>
        </p:txBody>
      </p:sp>
      <p:pic>
        <p:nvPicPr>
          <p:cNvPr id="575" name="Picture 5"/>
          <p:cNvPicPr/>
          <p:nvPr/>
        </p:nvPicPr>
        <p:blipFill>
          <a:blip r:embed="rId3"/>
          <a:srcRect l="75523" b="25613"/>
          <a:stretch/>
        </p:blipFill>
        <p:spPr>
          <a:xfrm>
            <a:off x="6823071" y="1196752"/>
            <a:ext cx="1973160" cy="4131360"/>
          </a:xfrm>
          <a:prstGeom prst="rect">
            <a:avLst/>
          </a:prstGeom>
          <a:ln>
            <a:noFill/>
          </a:ln>
        </p:spPr>
      </p:pic>
      <p:pic>
        <p:nvPicPr>
          <p:cNvPr id="576" name="Picture 6"/>
          <p:cNvPicPr/>
          <p:nvPr/>
        </p:nvPicPr>
        <p:blipFill>
          <a:blip r:embed="rId3"/>
          <a:srcRect r="23951"/>
          <a:stretch/>
        </p:blipFill>
        <p:spPr>
          <a:xfrm>
            <a:off x="336960" y="1049040"/>
            <a:ext cx="6133680" cy="5433120"/>
          </a:xfrm>
          <a:prstGeom prst="rect">
            <a:avLst/>
          </a:prstGeom>
          <a:ln>
            <a:noFill/>
          </a:ln>
        </p:spPr>
      </p:pic>
      <p:sp>
        <p:nvSpPr>
          <p:cNvPr id="577" name="CustomShape 3"/>
          <p:cNvSpPr/>
          <p:nvPr/>
        </p:nvSpPr>
        <p:spPr>
          <a:xfrm>
            <a:off x="6076440" y="5489820"/>
            <a:ext cx="6135120" cy="896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fontAlgn="auto">
              <a:spcBef>
                <a:spcPts val="0"/>
              </a:spcBef>
              <a:spcAft>
                <a:spcPts val="0"/>
              </a:spcAft>
            </a:pPr>
            <a:r>
              <a:rPr lang="en-US" sz="1600" b="1" spc="-1" dirty="0" err="1" smtClean="0">
                <a:solidFill>
                  <a:srgbClr val="017567"/>
                </a:solidFill>
                <a:uFill>
                  <a:solidFill>
                    <a:srgbClr val="FFFFFF"/>
                  </a:solidFill>
                </a:uFill>
                <a:latin typeface="Open Sans"/>
              </a:rPr>
              <a:t>Situación</a:t>
            </a:r>
            <a:r>
              <a:rPr lang="en-US" sz="1600" b="1" spc="-1" dirty="0" smtClean="0">
                <a:solidFill>
                  <a:srgbClr val="017567"/>
                </a:solidFill>
                <a:uFill>
                  <a:solidFill>
                    <a:srgbClr val="FFFFFF"/>
                  </a:solidFill>
                </a:uFill>
                <a:latin typeface="Open Sans"/>
              </a:rPr>
              <a:t>: </a:t>
            </a:r>
            <a:r>
              <a:rPr lang="en-US" sz="1600" b="1" spc="-1" dirty="0">
                <a:solidFill>
                  <a:srgbClr val="017567"/>
                </a:solidFill>
                <a:uFill>
                  <a:solidFill>
                    <a:srgbClr val="FFFFFF"/>
                  </a:solidFill>
                </a:uFill>
                <a:latin typeface="Open Sans"/>
              </a:rPr>
              <a:t>Mayo de 2016</a:t>
            </a:r>
            <a:endParaRPr sz="1800" dirty="0">
              <a:solidFill>
                <a:prstClr val="black"/>
              </a:solidFill>
            </a:endParaRPr>
          </a:p>
          <a:p>
            <a:pPr marL="360000" fontAlgn="auto">
              <a:spcBef>
                <a:spcPts val="0"/>
              </a:spcBef>
              <a:spcAft>
                <a:spcPts val="0"/>
              </a:spcAft>
            </a:pPr>
            <a:r>
              <a:rPr lang="en-US" sz="1600" spc="-1" dirty="0" err="1" smtClean="0">
                <a:solidFill>
                  <a:srgbClr val="D63D27"/>
                </a:solidFill>
                <a:uFill>
                  <a:solidFill>
                    <a:srgbClr val="FFFFFF"/>
                  </a:solidFill>
                </a:uFill>
                <a:latin typeface="Open Sans"/>
              </a:rPr>
              <a:t>Estrategias</a:t>
            </a:r>
            <a:r>
              <a:rPr lang="en-US" sz="1600" spc="-1" dirty="0" smtClean="0">
                <a:solidFill>
                  <a:srgbClr val="D63D27"/>
                </a:solidFill>
                <a:uFill>
                  <a:solidFill>
                    <a:srgbClr val="FFFFFF"/>
                  </a:solidFill>
                </a:uFill>
                <a:latin typeface="Open Sans"/>
              </a:rPr>
              <a:t> </a:t>
            </a:r>
            <a:r>
              <a:rPr lang="en-US" sz="1600" spc="-1" dirty="0" err="1" smtClean="0">
                <a:solidFill>
                  <a:srgbClr val="D63D27"/>
                </a:solidFill>
                <a:uFill>
                  <a:solidFill>
                    <a:srgbClr val="FFFFFF"/>
                  </a:solidFill>
                </a:uFill>
                <a:latin typeface="Open Sans"/>
              </a:rPr>
              <a:t>nacionales</a:t>
            </a:r>
            <a:r>
              <a:rPr lang="en-US" sz="1600" spc="-1" dirty="0" smtClean="0">
                <a:solidFill>
                  <a:srgbClr val="D63D27"/>
                </a:solidFill>
                <a:uFill>
                  <a:solidFill>
                    <a:srgbClr val="FFFFFF"/>
                  </a:solidFill>
                </a:uFill>
                <a:latin typeface="Open Sans"/>
              </a:rPr>
              <a:t> de</a:t>
            </a:r>
          </a:p>
          <a:p>
            <a:pPr marL="360000" fontAlgn="auto">
              <a:spcBef>
                <a:spcPts val="0"/>
              </a:spcBef>
              <a:spcAft>
                <a:spcPts val="0"/>
              </a:spcAft>
            </a:pPr>
            <a:r>
              <a:rPr lang="en-US" sz="1600" spc="-1" dirty="0" smtClean="0">
                <a:solidFill>
                  <a:srgbClr val="D63D27"/>
                </a:solidFill>
                <a:uFill>
                  <a:solidFill>
                    <a:srgbClr val="FFFFFF"/>
                  </a:solidFill>
                </a:uFill>
                <a:latin typeface="Open Sans"/>
              </a:rPr>
              <a:t> </a:t>
            </a:r>
            <a:r>
              <a:rPr lang="en-US" sz="1600" spc="-1" dirty="0" err="1" smtClean="0">
                <a:solidFill>
                  <a:srgbClr val="D63D27"/>
                </a:solidFill>
                <a:uFill>
                  <a:solidFill>
                    <a:srgbClr val="FFFFFF"/>
                  </a:solidFill>
                </a:uFill>
                <a:latin typeface="Open Sans"/>
              </a:rPr>
              <a:t>adaptación</a:t>
            </a:r>
            <a:r>
              <a:rPr lang="en-US" sz="1600" spc="-1" dirty="0" smtClean="0">
                <a:solidFill>
                  <a:srgbClr val="D63D27"/>
                </a:solidFill>
                <a:uFill>
                  <a:solidFill>
                    <a:srgbClr val="FFFFFF"/>
                  </a:solidFill>
                </a:uFill>
                <a:latin typeface="Open Sans"/>
              </a:rPr>
              <a:t> </a:t>
            </a:r>
            <a:r>
              <a:rPr lang="en-US" sz="1600" spc="-1" dirty="0" err="1" smtClean="0">
                <a:solidFill>
                  <a:srgbClr val="D63D27"/>
                </a:solidFill>
                <a:uFill>
                  <a:solidFill>
                    <a:srgbClr val="FFFFFF"/>
                  </a:solidFill>
                </a:uFill>
                <a:latin typeface="Open Sans"/>
              </a:rPr>
              <a:t>adoptadas</a:t>
            </a:r>
            <a:r>
              <a:rPr lang="en-US" sz="1600" spc="-1" dirty="0" smtClean="0">
                <a:solidFill>
                  <a:srgbClr val="D63D27"/>
                </a:solidFill>
                <a:uFill>
                  <a:solidFill>
                    <a:srgbClr val="FFFFFF"/>
                  </a:solidFill>
                </a:uFill>
                <a:latin typeface="Open Sans"/>
              </a:rPr>
              <a:t> </a:t>
            </a:r>
          </a:p>
          <a:p>
            <a:pPr marL="360000" fontAlgn="auto">
              <a:spcBef>
                <a:spcPts val="0"/>
              </a:spcBef>
              <a:spcAft>
                <a:spcPts val="0"/>
              </a:spcAft>
            </a:pPr>
            <a:r>
              <a:rPr lang="en-US" sz="1600" spc="-1" dirty="0" smtClean="0">
                <a:solidFill>
                  <a:srgbClr val="D63D27"/>
                </a:solidFill>
                <a:uFill>
                  <a:solidFill>
                    <a:srgbClr val="FFFFFF"/>
                  </a:solidFill>
                </a:uFill>
                <a:latin typeface="Open Sans"/>
              </a:rPr>
              <a:t> </a:t>
            </a:r>
            <a:r>
              <a:rPr lang="en-US" sz="1600" spc="-1" dirty="0" err="1">
                <a:solidFill>
                  <a:srgbClr val="D63D27"/>
                </a:solidFill>
                <a:uFill>
                  <a:solidFill>
                    <a:srgbClr val="FFFFFF"/>
                  </a:solidFill>
                </a:uFill>
                <a:latin typeface="Open Sans"/>
              </a:rPr>
              <a:t>partir</a:t>
            </a:r>
            <a:r>
              <a:rPr lang="en-US" sz="1600" spc="-1" dirty="0">
                <a:solidFill>
                  <a:srgbClr val="D63D27"/>
                </a:solidFill>
                <a:uFill>
                  <a:solidFill>
                    <a:srgbClr val="FFFFFF"/>
                  </a:solidFill>
                </a:uFill>
                <a:latin typeface="Open Sans"/>
              </a:rPr>
              <a:t> de mayo de 2016
</a:t>
            </a:r>
            <a:endParaRPr sz="1800" dirty="0">
              <a:solidFill>
                <a:prstClr val="black"/>
              </a:solidFill>
            </a:endParaRPr>
          </a:p>
        </p:txBody>
      </p:sp>
      <p:sp>
        <p:nvSpPr>
          <p:cNvPr id="578" name="CustomShape 4"/>
          <p:cNvSpPr/>
          <p:nvPr/>
        </p:nvSpPr>
        <p:spPr>
          <a:xfrm>
            <a:off x="3620880" y="2774520"/>
            <a:ext cx="221400" cy="178200"/>
          </a:xfrm>
          <a:prstGeom prst="ellipse">
            <a:avLst/>
          </a:prstGeom>
          <a:solidFill>
            <a:srgbClr val="1AB39F"/>
          </a:solidFill>
          <a:ln w="25560">
            <a:solidFill>
              <a:srgbClr val="138475"/>
            </a:solidFill>
            <a:round/>
          </a:ln>
        </p:spPr>
        <p:style>
          <a:lnRef idx="0">
            <a:scrgbClr r="0" g="0" b="0"/>
          </a:lnRef>
          <a:fillRef idx="0">
            <a:scrgbClr r="0" g="0" b="0"/>
          </a:fillRef>
          <a:effectRef idx="0">
            <a:scrgbClr r="0" g="0" b="0"/>
          </a:effectRef>
          <a:fontRef idx="minor"/>
        </p:style>
      </p:sp>
      <p:sp>
        <p:nvSpPr>
          <p:cNvPr id="579" name="CustomShape 5"/>
          <p:cNvSpPr/>
          <p:nvPr/>
        </p:nvSpPr>
        <p:spPr>
          <a:xfrm>
            <a:off x="3731760" y="5703480"/>
            <a:ext cx="288720" cy="234720"/>
          </a:xfrm>
          <a:prstGeom prst="ellipse">
            <a:avLst/>
          </a:prstGeom>
          <a:solidFill>
            <a:srgbClr val="1AB39F"/>
          </a:solidFill>
          <a:ln w="25560">
            <a:solidFill>
              <a:srgbClr val="138475"/>
            </a:solidFill>
            <a:round/>
          </a:ln>
        </p:spPr>
        <p:style>
          <a:lnRef idx="0">
            <a:scrgbClr r="0" g="0" b="0"/>
          </a:lnRef>
          <a:fillRef idx="0">
            <a:scrgbClr r="0" g="0" b="0"/>
          </a:fillRef>
          <a:effectRef idx="0">
            <a:scrgbClr r="0" g="0" b="0"/>
          </a:effectRef>
          <a:fontRef idx="minor"/>
        </p:style>
      </p:sp>
      <p:sp>
        <p:nvSpPr>
          <p:cNvPr id="580" name="CustomShape 6"/>
          <p:cNvSpPr/>
          <p:nvPr/>
        </p:nvSpPr>
        <p:spPr>
          <a:xfrm>
            <a:off x="2957760" y="4744800"/>
            <a:ext cx="214200" cy="121680"/>
          </a:xfrm>
          <a:prstGeom prst="ellipse">
            <a:avLst/>
          </a:prstGeom>
          <a:solidFill>
            <a:srgbClr val="1AB39F"/>
          </a:solidFill>
          <a:ln w="25560">
            <a:solidFill>
              <a:srgbClr val="138475"/>
            </a:solidFill>
            <a:round/>
          </a:ln>
        </p:spPr>
        <p:style>
          <a:lnRef idx="0">
            <a:scrgbClr r="0" g="0" b="0"/>
          </a:lnRef>
          <a:fillRef idx="0">
            <a:scrgbClr r="0" g="0" b="0"/>
          </a:fillRef>
          <a:effectRef idx="0">
            <a:scrgbClr r="0" g="0" b="0"/>
          </a:effectRef>
          <a:fontRef idx="minor"/>
        </p:style>
      </p:sp>
      <p:sp>
        <p:nvSpPr>
          <p:cNvPr id="581" name="CustomShape 7"/>
          <p:cNvSpPr/>
          <p:nvPr/>
        </p:nvSpPr>
        <p:spPr>
          <a:xfrm>
            <a:off x="6796440" y="5621760"/>
            <a:ext cx="209880" cy="163440"/>
          </a:xfrm>
          <a:prstGeom prst="ellipse">
            <a:avLst/>
          </a:prstGeom>
          <a:solidFill>
            <a:srgbClr val="1AB39F"/>
          </a:solidFill>
          <a:ln w="25560">
            <a:solidFill>
              <a:srgbClr val="138475"/>
            </a:solidFill>
            <a:roun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51923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TextShape 1"/>
          <p:cNvSpPr txBox="1"/>
          <p:nvPr/>
        </p:nvSpPr>
        <p:spPr>
          <a:xfrm>
            <a:off x="404340" y="1124488"/>
            <a:ext cx="8469000" cy="936360"/>
          </a:xfrm>
          <a:prstGeom prst="rect">
            <a:avLst/>
          </a:prstGeom>
          <a:noFill/>
          <a:ln>
            <a:noFill/>
          </a:ln>
        </p:spPr>
        <p:txBody>
          <a:bodyPr anchor="ctr"/>
          <a:lstStyle/>
          <a:p>
            <a:pPr marL="358920" algn="ctr" fontAlgn="auto">
              <a:spcBef>
                <a:spcPts val="0"/>
              </a:spcBef>
              <a:spcAft>
                <a:spcPts val="0"/>
              </a:spcAft>
            </a:pPr>
            <a:r>
              <a:rPr lang="en-GB" sz="2400" b="1" spc="-1" dirty="0" err="1" smtClean="0">
                <a:uFill>
                  <a:solidFill>
                    <a:srgbClr val="FFFFFF"/>
                  </a:solidFill>
                </a:uFill>
                <a:latin typeface="Verdana"/>
              </a:rPr>
              <a:t>Papel</a:t>
            </a:r>
            <a:r>
              <a:rPr lang="en-GB" sz="2400" b="1" spc="-1" dirty="0" smtClean="0">
                <a:uFill>
                  <a:solidFill>
                    <a:srgbClr val="FFFFFF"/>
                  </a:solidFill>
                </a:uFill>
                <a:latin typeface="Verdana"/>
              </a:rPr>
              <a:t> </a:t>
            </a:r>
            <a:r>
              <a:rPr lang="en-GB" sz="2400" b="1" spc="-1" dirty="0" err="1">
                <a:uFill>
                  <a:solidFill>
                    <a:srgbClr val="FFFFFF"/>
                  </a:solidFill>
                </a:uFill>
                <a:latin typeface="Verdana"/>
              </a:rPr>
              <a:t>esencial</a:t>
            </a:r>
            <a:r>
              <a:rPr lang="en-GB" sz="2400" b="1" spc="-1" dirty="0">
                <a:uFill>
                  <a:solidFill>
                    <a:srgbClr val="FFFFFF"/>
                  </a:solidFill>
                </a:uFill>
                <a:latin typeface="Verdana"/>
              </a:rPr>
              <a:t> de los </a:t>
            </a:r>
            <a:r>
              <a:rPr lang="en-GB" sz="2400" b="1" spc="-1" dirty="0" err="1">
                <a:uFill>
                  <a:solidFill>
                    <a:srgbClr val="FFFFFF"/>
                  </a:solidFill>
                </a:uFill>
                <a:latin typeface="Verdana"/>
              </a:rPr>
              <a:t>agentes</a:t>
            </a:r>
            <a:r>
              <a:rPr lang="en-GB" sz="2400" b="1" spc="-1" dirty="0">
                <a:uFill>
                  <a:solidFill>
                    <a:srgbClr val="FFFFFF"/>
                  </a:solidFill>
                </a:uFill>
                <a:latin typeface="Verdana"/>
              </a:rPr>
              <a:t> no </a:t>
            </a:r>
            <a:r>
              <a:rPr lang="en-GB" sz="2400" b="1" spc="-1" dirty="0" err="1">
                <a:uFill>
                  <a:solidFill>
                    <a:srgbClr val="FFFFFF"/>
                  </a:solidFill>
                </a:uFill>
                <a:latin typeface="Verdana"/>
              </a:rPr>
              <a:t>estatales</a:t>
            </a:r>
            <a:r>
              <a:rPr lang="en-GB" sz="2400" b="1" spc="-1" dirty="0">
                <a:uFill>
                  <a:solidFill>
                    <a:srgbClr val="FFFFFF"/>
                  </a:solidFill>
                </a:uFill>
                <a:latin typeface="Verdana"/>
              </a:rPr>
              <a:t>, </a:t>
            </a:r>
            <a:r>
              <a:rPr lang="en-GB" sz="2400" b="1" spc="-1" dirty="0" err="1">
                <a:uFill>
                  <a:solidFill>
                    <a:srgbClr val="FFFFFF"/>
                  </a:solidFill>
                </a:uFill>
                <a:latin typeface="Verdana"/>
              </a:rPr>
              <a:t>como</a:t>
            </a:r>
            <a:r>
              <a:rPr lang="en-GB" sz="2400" b="1" spc="-1" dirty="0">
                <a:uFill>
                  <a:solidFill>
                    <a:srgbClr val="FFFFFF"/>
                  </a:solidFill>
                </a:uFill>
                <a:latin typeface="Verdana"/>
              </a:rPr>
              <a:t> </a:t>
            </a:r>
            <a:r>
              <a:rPr lang="en-GB" sz="2400" b="1" spc="-1" dirty="0" err="1">
                <a:uFill>
                  <a:solidFill>
                    <a:srgbClr val="FFFFFF"/>
                  </a:solidFill>
                </a:uFill>
                <a:latin typeface="Verdana"/>
              </a:rPr>
              <a:t>las</a:t>
            </a:r>
            <a:r>
              <a:rPr lang="en-GB" sz="2400" b="1" spc="-1" dirty="0">
                <a:uFill>
                  <a:solidFill>
                    <a:srgbClr val="FFFFFF"/>
                  </a:solidFill>
                </a:uFill>
                <a:latin typeface="Verdana"/>
              </a:rPr>
              <a:t> </a:t>
            </a:r>
            <a:r>
              <a:rPr lang="en-GB" sz="2400" b="1" spc="-1" dirty="0" err="1">
                <a:uFill>
                  <a:solidFill>
                    <a:srgbClr val="FFFFFF"/>
                  </a:solidFill>
                </a:uFill>
                <a:latin typeface="Verdana"/>
              </a:rPr>
              <a:t>ciudades</a:t>
            </a:r>
            <a:r>
              <a:rPr lang="en-GB" sz="2400" b="1" spc="-1" dirty="0">
                <a:uFill>
                  <a:solidFill>
                    <a:srgbClr val="FFFFFF"/>
                  </a:solidFill>
                </a:uFill>
                <a:latin typeface="Verdana"/>
              </a:rPr>
              <a:t> y </a:t>
            </a:r>
            <a:r>
              <a:rPr lang="en-GB" sz="2400" b="1" spc="-1" dirty="0" err="1">
                <a:uFill>
                  <a:solidFill>
                    <a:srgbClr val="FFFFFF"/>
                  </a:solidFill>
                </a:uFill>
                <a:latin typeface="Verdana"/>
              </a:rPr>
              <a:t>regiones</a:t>
            </a:r>
            <a:endParaRPr sz="1800" dirty="0">
              <a:solidFill>
                <a:prstClr val="black"/>
              </a:solidFill>
              <a:latin typeface="Arial"/>
            </a:endParaRPr>
          </a:p>
        </p:txBody>
      </p:sp>
      <p:sp>
        <p:nvSpPr>
          <p:cNvPr id="583" name="CustomShape 2"/>
          <p:cNvSpPr/>
          <p:nvPr/>
        </p:nvSpPr>
        <p:spPr>
          <a:xfrm>
            <a:off x="432360" y="2060848"/>
            <a:ext cx="4896360" cy="5051700"/>
          </a:xfrm>
          <a:prstGeom prst="rect">
            <a:avLst/>
          </a:prstGeom>
          <a:noFill/>
          <a:ln w="22320">
            <a:noFill/>
          </a:ln>
        </p:spPr>
        <p:style>
          <a:lnRef idx="0">
            <a:scrgbClr r="0" g="0" b="0"/>
          </a:lnRef>
          <a:fillRef idx="0">
            <a:scrgbClr r="0" g="0" b="0"/>
          </a:fillRef>
          <a:effectRef idx="0">
            <a:scrgbClr r="0" g="0" b="0"/>
          </a:effectRef>
          <a:fontRef idx="minor"/>
        </p:style>
        <p:txBody>
          <a:bodyPr lIns="90000" tIns="45000" rIns="90000" bIns="45000"/>
          <a:lstStyle/>
          <a:p>
            <a:pPr marL="285840" indent="-285480" fontAlgn="auto">
              <a:spcBef>
                <a:spcPts val="0"/>
              </a:spcBef>
              <a:spcAft>
                <a:spcPts val="0"/>
              </a:spcAft>
              <a:buClr>
                <a:srgbClr val="0F5494"/>
              </a:buClr>
              <a:buFont typeface="Arial"/>
              <a:buChar char="•"/>
            </a:pPr>
            <a:r>
              <a:rPr lang="en-US" sz="1800" b="1" spc="-1" dirty="0">
                <a:uFill>
                  <a:solidFill>
                    <a:srgbClr val="FFFFFF"/>
                  </a:solidFill>
                </a:uFill>
                <a:latin typeface="Verdana"/>
              </a:rPr>
              <a:t>El </a:t>
            </a:r>
            <a:r>
              <a:rPr lang="en-US" sz="1800" b="1" spc="-1" dirty="0" err="1">
                <a:uFill>
                  <a:solidFill>
                    <a:srgbClr val="FFFFFF"/>
                  </a:solidFill>
                </a:uFill>
                <a:latin typeface="Verdana"/>
              </a:rPr>
              <a:t>Acuerdo</a:t>
            </a:r>
            <a:r>
              <a:rPr lang="en-US" sz="1800" b="1" spc="-1" dirty="0">
                <a:uFill>
                  <a:solidFill>
                    <a:srgbClr val="FFFFFF"/>
                  </a:solidFill>
                </a:uFill>
                <a:latin typeface="Verdana"/>
              </a:rPr>
              <a:t> de </a:t>
            </a:r>
            <a:r>
              <a:rPr lang="en-US" sz="1800" b="1" spc="-1" dirty="0" err="1">
                <a:uFill>
                  <a:solidFill>
                    <a:srgbClr val="FFFFFF"/>
                  </a:solidFill>
                </a:uFill>
                <a:latin typeface="Verdana"/>
              </a:rPr>
              <a:t>París</a:t>
            </a:r>
            <a:r>
              <a:rPr lang="en-US" sz="1800" b="1" spc="-1" dirty="0">
                <a:uFill>
                  <a:solidFill>
                    <a:srgbClr val="FFFFFF"/>
                  </a:solidFill>
                </a:uFill>
                <a:latin typeface="Verdana"/>
              </a:rPr>
              <a:t> </a:t>
            </a:r>
            <a:r>
              <a:rPr lang="en-US" sz="1800" spc="-1" dirty="0" smtClean="0">
                <a:uFill>
                  <a:solidFill>
                    <a:srgbClr val="FFFFFF"/>
                  </a:solidFill>
                </a:uFill>
                <a:latin typeface="Verdana"/>
              </a:rPr>
              <a:t>les </a:t>
            </a:r>
            <a:r>
              <a:rPr lang="en-US" sz="1800" spc="-1" dirty="0" err="1" smtClean="0">
                <a:uFill>
                  <a:solidFill>
                    <a:srgbClr val="FFFFFF"/>
                  </a:solidFill>
                </a:uFill>
                <a:latin typeface="Verdana"/>
              </a:rPr>
              <a:t>invita</a:t>
            </a:r>
            <a:r>
              <a:rPr lang="en-US" sz="1800" spc="-1" dirty="0" smtClean="0">
                <a:uFill>
                  <a:solidFill>
                    <a:srgbClr val="FFFFFF"/>
                  </a:solidFill>
                </a:uFill>
                <a:latin typeface="Verdana"/>
              </a:rPr>
              <a:t> </a:t>
            </a:r>
            <a:r>
              <a:rPr lang="en-US" sz="1800" spc="-1" dirty="0">
                <a:uFill>
                  <a:solidFill>
                    <a:srgbClr val="FFFFFF"/>
                  </a:solidFill>
                </a:uFill>
                <a:latin typeface="Verdana"/>
              </a:rPr>
              <a:t>a:</a:t>
            </a:r>
            <a:endParaRPr sz="1800" dirty="0">
              <a:solidFill>
                <a:prstClr val="black"/>
              </a:solidFill>
            </a:endParaRPr>
          </a:p>
          <a:p>
            <a:pPr marL="743040" lvl="2" indent="-285480" fontAlgn="auto">
              <a:spcBef>
                <a:spcPts val="0"/>
              </a:spcBef>
              <a:spcAft>
                <a:spcPts val="0"/>
              </a:spcAft>
              <a:buClr>
                <a:srgbClr val="0F5494"/>
              </a:buClr>
              <a:buFont typeface="Arial"/>
              <a:buChar char="•"/>
            </a:pPr>
            <a:r>
              <a:rPr lang="en-US" sz="1800" spc="-1" dirty="0" err="1">
                <a:uFill>
                  <a:solidFill>
                    <a:srgbClr val="FFFFFF"/>
                  </a:solidFill>
                </a:uFill>
                <a:latin typeface="Verdana"/>
              </a:rPr>
              <a:t>intensificar</a:t>
            </a:r>
            <a:r>
              <a:rPr lang="en-US" sz="1800" spc="-1" dirty="0">
                <a:uFill>
                  <a:solidFill>
                    <a:srgbClr val="FFFFFF"/>
                  </a:solidFill>
                </a:uFill>
                <a:latin typeface="Verdana"/>
              </a:rPr>
              <a:t> </a:t>
            </a:r>
            <a:r>
              <a:rPr lang="en-US" sz="1800" spc="-1" dirty="0" err="1">
                <a:uFill>
                  <a:solidFill>
                    <a:srgbClr val="FFFFFF"/>
                  </a:solidFill>
                </a:uFill>
                <a:latin typeface="Verdana"/>
              </a:rPr>
              <a:t>sus</a:t>
            </a:r>
            <a:r>
              <a:rPr lang="en-US" sz="1800" spc="-1" dirty="0">
                <a:uFill>
                  <a:solidFill>
                    <a:srgbClr val="FFFFFF"/>
                  </a:solidFill>
                </a:uFill>
                <a:latin typeface="Verdana"/>
              </a:rPr>
              <a:t> </a:t>
            </a:r>
            <a:r>
              <a:rPr lang="en-US" sz="1800" spc="-1" dirty="0" err="1">
                <a:uFill>
                  <a:solidFill>
                    <a:srgbClr val="FFFFFF"/>
                  </a:solidFill>
                </a:uFill>
                <a:latin typeface="Verdana"/>
              </a:rPr>
              <a:t>esfuerzos</a:t>
            </a:r>
            <a:r>
              <a:rPr lang="en-US" sz="1800" spc="-1" dirty="0">
                <a:uFill>
                  <a:solidFill>
                    <a:srgbClr val="FFFFFF"/>
                  </a:solidFill>
                </a:uFill>
                <a:latin typeface="Verdana"/>
              </a:rPr>
              <a:t> y </a:t>
            </a:r>
            <a:r>
              <a:rPr lang="en-US" sz="1800" spc="-1" dirty="0" err="1">
                <a:uFill>
                  <a:solidFill>
                    <a:srgbClr val="FFFFFF"/>
                  </a:solidFill>
                </a:uFill>
                <a:latin typeface="Verdana"/>
              </a:rPr>
              <a:t>medidas</a:t>
            </a:r>
            <a:r>
              <a:rPr lang="en-US" sz="1800" spc="-1" dirty="0">
                <a:uFill>
                  <a:solidFill>
                    <a:srgbClr val="FFFFFF"/>
                  </a:solidFill>
                </a:uFill>
                <a:latin typeface="Verdana"/>
              </a:rPr>
              <a:t> de </a:t>
            </a:r>
            <a:r>
              <a:rPr lang="en-US" sz="1800" spc="-1" dirty="0" err="1">
                <a:uFill>
                  <a:solidFill>
                    <a:srgbClr val="FFFFFF"/>
                  </a:solidFill>
                </a:uFill>
                <a:latin typeface="Verdana"/>
              </a:rPr>
              <a:t>apoyo</a:t>
            </a:r>
            <a:r>
              <a:rPr lang="en-US" sz="1800" spc="-1" dirty="0">
                <a:uFill>
                  <a:solidFill>
                    <a:srgbClr val="FFFFFF"/>
                  </a:solidFill>
                </a:uFill>
                <a:latin typeface="Verdana"/>
              </a:rPr>
              <a:t> para </a:t>
            </a:r>
            <a:r>
              <a:rPr lang="en-US" sz="1800" spc="-1" dirty="0" err="1">
                <a:uFill>
                  <a:solidFill>
                    <a:srgbClr val="FFFFFF"/>
                  </a:solidFill>
                </a:uFill>
                <a:latin typeface="Verdana"/>
              </a:rPr>
              <a:t>reducir</a:t>
            </a:r>
            <a:r>
              <a:rPr lang="en-US" sz="1800" spc="-1" dirty="0">
                <a:uFill>
                  <a:solidFill>
                    <a:srgbClr val="FFFFFF"/>
                  </a:solidFill>
                </a:uFill>
                <a:latin typeface="Verdana"/>
              </a:rPr>
              <a:t> </a:t>
            </a:r>
            <a:r>
              <a:rPr lang="en-US" sz="1800" spc="-1" dirty="0" err="1">
                <a:uFill>
                  <a:solidFill>
                    <a:srgbClr val="FFFFFF"/>
                  </a:solidFill>
                </a:uFill>
                <a:latin typeface="Verdana"/>
              </a:rPr>
              <a:t>las</a:t>
            </a:r>
            <a:r>
              <a:rPr lang="en-US" sz="1800" spc="-1" dirty="0">
                <a:uFill>
                  <a:solidFill>
                    <a:srgbClr val="FFFFFF"/>
                  </a:solidFill>
                </a:uFill>
                <a:latin typeface="Verdana"/>
              </a:rPr>
              <a:t> </a:t>
            </a:r>
            <a:r>
              <a:rPr lang="en-US" sz="1800" spc="-1" dirty="0" err="1">
                <a:uFill>
                  <a:solidFill>
                    <a:srgbClr val="FFFFFF"/>
                  </a:solidFill>
                </a:uFill>
                <a:latin typeface="Verdana"/>
              </a:rPr>
              <a:t>emisiones</a:t>
            </a:r>
            <a:r>
              <a:rPr lang="en-US" sz="1800" spc="-1" dirty="0" smtClean="0">
                <a:uFill>
                  <a:solidFill>
                    <a:srgbClr val="FFFFFF"/>
                  </a:solidFill>
                </a:uFill>
                <a:latin typeface="Verdana"/>
              </a:rPr>
              <a:t>;</a:t>
            </a:r>
            <a:endParaRPr sz="1800" dirty="0">
              <a:solidFill>
                <a:prstClr val="black"/>
              </a:solidFill>
            </a:endParaRPr>
          </a:p>
          <a:p>
            <a:pPr marL="743040" lvl="2" indent="-285480" fontAlgn="auto">
              <a:spcBef>
                <a:spcPts val="0"/>
              </a:spcBef>
              <a:spcAft>
                <a:spcPts val="0"/>
              </a:spcAft>
              <a:buClr>
                <a:srgbClr val="0F5494"/>
              </a:buClr>
              <a:buFont typeface="Arial"/>
              <a:buChar char="•"/>
            </a:pPr>
            <a:r>
              <a:rPr lang="en-US" sz="1800" spc="-1" dirty="0" err="1">
                <a:uFill>
                  <a:solidFill>
                    <a:srgbClr val="FFFFFF"/>
                  </a:solidFill>
                </a:uFill>
                <a:latin typeface="Verdana"/>
              </a:rPr>
              <a:t>aumentar</a:t>
            </a:r>
            <a:r>
              <a:rPr lang="en-US" sz="1800" spc="-1" dirty="0">
                <a:uFill>
                  <a:solidFill>
                    <a:srgbClr val="FFFFFF"/>
                  </a:solidFill>
                </a:uFill>
                <a:latin typeface="Verdana"/>
              </a:rPr>
              <a:t> la </a:t>
            </a:r>
            <a:r>
              <a:rPr lang="en-US" sz="1800" spc="-1" dirty="0" err="1">
                <a:uFill>
                  <a:solidFill>
                    <a:srgbClr val="FFFFFF"/>
                  </a:solidFill>
                </a:uFill>
                <a:latin typeface="Verdana"/>
              </a:rPr>
              <a:t>resistencia</a:t>
            </a:r>
            <a:r>
              <a:rPr lang="en-US" sz="1800" spc="-1" dirty="0">
                <a:uFill>
                  <a:solidFill>
                    <a:srgbClr val="FFFFFF"/>
                  </a:solidFill>
                </a:uFill>
                <a:latin typeface="Verdana"/>
              </a:rPr>
              <a:t> y </a:t>
            </a:r>
            <a:r>
              <a:rPr lang="en-US" sz="1800" spc="-1" dirty="0" err="1">
                <a:uFill>
                  <a:solidFill>
                    <a:srgbClr val="FFFFFF"/>
                  </a:solidFill>
                </a:uFill>
                <a:latin typeface="Verdana"/>
              </a:rPr>
              <a:t>reducir</a:t>
            </a:r>
            <a:r>
              <a:rPr lang="en-US" sz="1800" spc="-1" dirty="0">
                <a:uFill>
                  <a:solidFill>
                    <a:srgbClr val="FFFFFF"/>
                  </a:solidFill>
                </a:uFill>
                <a:latin typeface="Verdana"/>
              </a:rPr>
              <a:t> la </a:t>
            </a:r>
            <a:r>
              <a:rPr lang="en-US" sz="1800" spc="-1" dirty="0" err="1">
                <a:uFill>
                  <a:solidFill>
                    <a:srgbClr val="FFFFFF"/>
                  </a:solidFill>
                </a:uFill>
                <a:latin typeface="Verdana"/>
              </a:rPr>
              <a:t>vulnerabilidad</a:t>
            </a:r>
            <a:r>
              <a:rPr lang="en-US" sz="1800" spc="-1" dirty="0">
                <a:uFill>
                  <a:solidFill>
                    <a:srgbClr val="FFFFFF"/>
                  </a:solidFill>
                </a:uFill>
                <a:latin typeface="Verdana"/>
              </a:rPr>
              <a:t> a los </a:t>
            </a:r>
            <a:r>
              <a:rPr lang="en-US" sz="1800" spc="-1" dirty="0" err="1">
                <a:uFill>
                  <a:solidFill>
                    <a:srgbClr val="FFFFFF"/>
                  </a:solidFill>
                </a:uFill>
                <a:latin typeface="Verdana"/>
              </a:rPr>
              <a:t>efectos</a:t>
            </a:r>
            <a:r>
              <a:rPr lang="en-US" sz="1800" spc="-1" dirty="0">
                <a:uFill>
                  <a:solidFill>
                    <a:srgbClr val="FFFFFF"/>
                  </a:solidFill>
                </a:uFill>
                <a:latin typeface="Verdana"/>
              </a:rPr>
              <a:t> </a:t>
            </a:r>
            <a:r>
              <a:rPr lang="en-US" sz="1800" spc="-1" dirty="0" err="1">
                <a:uFill>
                  <a:solidFill>
                    <a:srgbClr val="FFFFFF"/>
                  </a:solidFill>
                </a:uFill>
                <a:latin typeface="Verdana"/>
              </a:rPr>
              <a:t>adversos</a:t>
            </a:r>
            <a:r>
              <a:rPr lang="en-US" sz="1800" spc="-1" dirty="0">
                <a:uFill>
                  <a:solidFill>
                    <a:srgbClr val="FFFFFF"/>
                  </a:solidFill>
                </a:uFill>
                <a:latin typeface="Verdana"/>
              </a:rPr>
              <a:t> del </a:t>
            </a:r>
            <a:r>
              <a:rPr lang="en-US" sz="1800" spc="-1" dirty="0" err="1">
                <a:uFill>
                  <a:solidFill>
                    <a:srgbClr val="FFFFFF"/>
                  </a:solidFill>
                </a:uFill>
                <a:latin typeface="Verdana"/>
              </a:rPr>
              <a:t>cambio</a:t>
            </a:r>
            <a:r>
              <a:rPr lang="en-US" sz="1800" spc="-1" dirty="0">
                <a:uFill>
                  <a:solidFill>
                    <a:srgbClr val="FFFFFF"/>
                  </a:solidFill>
                </a:uFill>
                <a:latin typeface="Verdana"/>
              </a:rPr>
              <a:t> </a:t>
            </a:r>
            <a:r>
              <a:rPr lang="en-US" sz="1800" spc="-1" dirty="0" err="1">
                <a:uFill>
                  <a:solidFill>
                    <a:srgbClr val="FFFFFF"/>
                  </a:solidFill>
                </a:uFill>
                <a:latin typeface="Verdana"/>
              </a:rPr>
              <a:t>climático</a:t>
            </a:r>
            <a:r>
              <a:rPr lang="en-US" sz="1800" spc="-1" dirty="0">
                <a:uFill>
                  <a:solidFill>
                    <a:srgbClr val="FFFFFF"/>
                  </a:solidFill>
                </a:uFill>
                <a:latin typeface="Verdana"/>
              </a:rPr>
              <a:t>;</a:t>
            </a:r>
            <a:endParaRPr sz="1800" dirty="0">
              <a:solidFill>
                <a:prstClr val="black"/>
              </a:solidFill>
            </a:endParaRPr>
          </a:p>
          <a:p>
            <a:pPr marL="743040" lvl="2" indent="-285480" fontAlgn="auto">
              <a:spcBef>
                <a:spcPts val="0"/>
              </a:spcBef>
              <a:spcAft>
                <a:spcPts val="0"/>
              </a:spcAft>
              <a:buClr>
                <a:srgbClr val="0F5494"/>
              </a:buClr>
              <a:buFont typeface="Arial"/>
              <a:buChar char="•"/>
            </a:pPr>
            <a:r>
              <a:rPr lang="en-US" sz="1800" spc="-1" dirty="0" err="1" smtClean="0">
                <a:uFill>
                  <a:solidFill>
                    <a:srgbClr val="FFFFFF"/>
                  </a:solidFill>
                </a:uFill>
                <a:latin typeface="Verdana"/>
              </a:rPr>
              <a:t>mantener</a:t>
            </a:r>
            <a:r>
              <a:rPr lang="en-US" sz="1800" spc="-1" dirty="0" smtClean="0">
                <a:uFill>
                  <a:solidFill>
                    <a:srgbClr val="FFFFFF"/>
                  </a:solidFill>
                </a:uFill>
                <a:latin typeface="Verdana"/>
              </a:rPr>
              <a:t> </a:t>
            </a:r>
            <a:r>
              <a:rPr lang="en-US" sz="1800" spc="-1" dirty="0">
                <a:uFill>
                  <a:solidFill>
                    <a:srgbClr val="FFFFFF"/>
                  </a:solidFill>
                </a:uFill>
                <a:latin typeface="Verdana"/>
              </a:rPr>
              <a:t>e </a:t>
            </a:r>
            <a:r>
              <a:rPr lang="en-US" sz="1800" spc="-1" dirty="0" err="1">
                <a:uFill>
                  <a:solidFill>
                    <a:srgbClr val="FFFFFF"/>
                  </a:solidFill>
                </a:uFill>
                <a:latin typeface="Verdana"/>
              </a:rPr>
              <a:t>impulsar</a:t>
            </a:r>
            <a:r>
              <a:rPr lang="en-US" sz="1800" spc="-1" dirty="0">
                <a:uFill>
                  <a:solidFill>
                    <a:srgbClr val="FFFFFF"/>
                  </a:solidFill>
                </a:uFill>
                <a:latin typeface="Verdana"/>
              </a:rPr>
              <a:t> la </a:t>
            </a:r>
            <a:r>
              <a:rPr lang="en-US" sz="1800" spc="-1" dirty="0" err="1">
                <a:uFill>
                  <a:solidFill>
                    <a:srgbClr val="FFFFFF"/>
                  </a:solidFill>
                </a:uFill>
                <a:latin typeface="Verdana"/>
              </a:rPr>
              <a:t>cooperación</a:t>
            </a:r>
            <a:r>
              <a:rPr lang="en-US" sz="1800" spc="-1" dirty="0">
                <a:uFill>
                  <a:solidFill>
                    <a:srgbClr val="FFFFFF"/>
                  </a:solidFill>
                </a:uFill>
                <a:latin typeface="Verdana"/>
              </a:rPr>
              <a:t> regional e </a:t>
            </a:r>
            <a:r>
              <a:rPr lang="en-US" sz="1800" spc="-1" dirty="0" err="1">
                <a:uFill>
                  <a:solidFill>
                    <a:srgbClr val="FFFFFF"/>
                  </a:solidFill>
                </a:uFill>
                <a:latin typeface="Verdana"/>
              </a:rPr>
              <a:t>internacional</a:t>
            </a:r>
            <a:r>
              <a:rPr lang="en-US" sz="1800" spc="-1" dirty="0" smtClean="0">
                <a:uFill>
                  <a:solidFill>
                    <a:srgbClr val="FFFFFF"/>
                  </a:solidFill>
                </a:uFill>
                <a:latin typeface="Verdana"/>
              </a:rPr>
              <a:t>.</a:t>
            </a:r>
            <a:endParaRPr sz="1800" dirty="0">
              <a:solidFill>
                <a:prstClr val="black"/>
              </a:solidFill>
            </a:endParaRPr>
          </a:p>
        </p:txBody>
      </p:sp>
      <p:pic>
        <p:nvPicPr>
          <p:cNvPr id="584" name="Picture 2"/>
          <p:cNvPicPr/>
          <p:nvPr/>
        </p:nvPicPr>
        <p:blipFill>
          <a:blip r:embed="rId3"/>
          <a:stretch/>
        </p:blipFill>
        <p:spPr>
          <a:xfrm>
            <a:off x="5836727" y="2204864"/>
            <a:ext cx="2865960" cy="2520000"/>
          </a:xfrm>
          <a:prstGeom prst="rect">
            <a:avLst/>
          </a:prstGeom>
          <a:ln>
            <a:noFill/>
          </a:ln>
        </p:spPr>
      </p:pic>
      <p:sp>
        <p:nvSpPr>
          <p:cNvPr id="585" name="CustomShape 3"/>
          <p:cNvSpPr/>
          <p:nvPr/>
        </p:nvSpPr>
        <p:spPr>
          <a:xfrm>
            <a:off x="274320" y="4941000"/>
            <a:ext cx="8171640" cy="1818506"/>
          </a:xfrm>
          <a:prstGeom prst="rect">
            <a:avLst/>
          </a:prstGeom>
          <a:noFill/>
          <a:ln w="22320">
            <a:noFill/>
          </a:ln>
        </p:spPr>
        <p:style>
          <a:lnRef idx="0">
            <a:scrgbClr r="0" g="0" b="0"/>
          </a:lnRef>
          <a:fillRef idx="0">
            <a:scrgbClr r="0" g="0" b="0"/>
          </a:fillRef>
          <a:effectRef idx="0">
            <a:scrgbClr r="0" g="0" b="0"/>
          </a:effectRef>
          <a:fontRef idx="minor"/>
        </p:style>
        <p:txBody>
          <a:bodyPr lIns="90000" tIns="45000" rIns="90000" bIns="45000"/>
          <a:lstStyle/>
          <a:p>
            <a:pPr marL="285840" lvl="1" indent="-285480" fontAlgn="auto">
              <a:spcBef>
                <a:spcPts val="0"/>
              </a:spcBef>
              <a:spcAft>
                <a:spcPts val="0"/>
              </a:spcAft>
              <a:buClr>
                <a:srgbClr val="0F5494"/>
              </a:buClr>
              <a:buFont typeface="Arial"/>
              <a:buChar char="•"/>
            </a:pPr>
            <a:r>
              <a:rPr lang="en-US" sz="1800" spc="-1" dirty="0">
                <a:uFill>
                  <a:solidFill>
                    <a:srgbClr val="FFFFFF"/>
                  </a:solidFill>
                </a:uFill>
                <a:latin typeface="Verdana"/>
              </a:rPr>
              <a:t>El </a:t>
            </a:r>
            <a:r>
              <a:rPr lang="es-ES" sz="1800" b="1" spc="-1" dirty="0" smtClean="0">
                <a:uFill>
                  <a:solidFill>
                    <a:srgbClr val="FFFFFF"/>
                  </a:solidFill>
                </a:uFill>
                <a:latin typeface="Verdana"/>
              </a:rPr>
              <a:t>Pacto de los Alcaldes </a:t>
            </a:r>
            <a:r>
              <a:rPr lang="es-ES" sz="1800" spc="-1" dirty="0" smtClean="0">
                <a:uFill>
                  <a:solidFill>
                    <a:srgbClr val="FFFFFF"/>
                  </a:solidFill>
                </a:uFill>
                <a:latin typeface="Verdana"/>
              </a:rPr>
              <a:t>por el Clima y la Energía </a:t>
            </a:r>
            <a:r>
              <a:rPr lang="en-US" sz="1800" spc="-1" dirty="0" err="1" smtClean="0">
                <a:uFill>
                  <a:solidFill>
                    <a:srgbClr val="FFFFFF"/>
                  </a:solidFill>
                </a:uFill>
                <a:latin typeface="Verdana"/>
              </a:rPr>
              <a:t>desempeña</a:t>
            </a:r>
            <a:r>
              <a:rPr lang="en-US" sz="1800" spc="-1" dirty="0" smtClean="0">
                <a:uFill>
                  <a:solidFill>
                    <a:srgbClr val="FFFFFF"/>
                  </a:solidFill>
                </a:uFill>
                <a:latin typeface="Verdana"/>
              </a:rPr>
              <a:t> </a:t>
            </a:r>
            <a:r>
              <a:rPr lang="en-US" sz="1800" spc="-1" dirty="0">
                <a:uFill>
                  <a:solidFill>
                    <a:srgbClr val="FFFFFF"/>
                  </a:solidFill>
                </a:uFill>
                <a:latin typeface="Verdana"/>
              </a:rPr>
              <a:t>un </a:t>
            </a:r>
            <a:r>
              <a:rPr lang="en-US" sz="1800" spc="-1" dirty="0" err="1">
                <a:uFill>
                  <a:solidFill>
                    <a:srgbClr val="FFFFFF"/>
                  </a:solidFill>
                </a:uFill>
                <a:latin typeface="Verdana"/>
              </a:rPr>
              <a:t>papel</a:t>
            </a:r>
            <a:r>
              <a:rPr lang="en-US" sz="1800" spc="-1" dirty="0">
                <a:uFill>
                  <a:solidFill>
                    <a:srgbClr val="FFFFFF"/>
                  </a:solidFill>
                </a:uFill>
                <a:latin typeface="Verdana"/>
              </a:rPr>
              <a:t> </a:t>
            </a:r>
            <a:r>
              <a:rPr lang="en-US" sz="1800" spc="-1" dirty="0" err="1">
                <a:uFill>
                  <a:solidFill>
                    <a:srgbClr val="FFFFFF"/>
                  </a:solidFill>
                </a:uFill>
                <a:latin typeface="Verdana"/>
              </a:rPr>
              <a:t>muy</a:t>
            </a:r>
            <a:r>
              <a:rPr lang="en-US" sz="1800" spc="-1" dirty="0">
                <a:uFill>
                  <a:solidFill>
                    <a:srgbClr val="FFFFFF"/>
                  </a:solidFill>
                </a:uFill>
                <a:latin typeface="Verdana"/>
              </a:rPr>
              <a:t> </a:t>
            </a:r>
            <a:r>
              <a:rPr lang="en-US" sz="1800" spc="-1" dirty="0" err="1">
                <a:uFill>
                  <a:solidFill>
                    <a:srgbClr val="FFFFFF"/>
                  </a:solidFill>
                </a:uFill>
                <a:latin typeface="Verdana"/>
              </a:rPr>
              <a:t>importante</a:t>
            </a:r>
            <a:r>
              <a:rPr lang="en-US" sz="1800" spc="-1" dirty="0">
                <a:uFill>
                  <a:solidFill>
                    <a:srgbClr val="FFFFFF"/>
                  </a:solidFill>
                </a:uFill>
                <a:latin typeface="Verdana"/>
              </a:rPr>
              <a:t> a la hora de </a:t>
            </a:r>
            <a:r>
              <a:rPr lang="en-US" sz="1800" spc="-1" dirty="0" err="1" smtClean="0">
                <a:uFill>
                  <a:solidFill>
                    <a:srgbClr val="FFFFFF"/>
                  </a:solidFill>
                </a:uFill>
                <a:latin typeface="Verdana"/>
              </a:rPr>
              <a:t>reforzar</a:t>
            </a:r>
            <a:r>
              <a:rPr lang="en-US" sz="1800" spc="-1" dirty="0" smtClean="0">
                <a:uFill>
                  <a:solidFill>
                    <a:srgbClr val="FFFFFF"/>
                  </a:solidFill>
                </a:uFill>
                <a:latin typeface="Verdana"/>
              </a:rPr>
              <a:t> </a:t>
            </a:r>
            <a:r>
              <a:rPr lang="en-US" sz="1800" spc="-1" dirty="0" err="1" smtClean="0">
                <a:uFill>
                  <a:solidFill>
                    <a:srgbClr val="FFFFFF"/>
                  </a:solidFill>
                </a:uFill>
                <a:latin typeface="Verdana"/>
              </a:rPr>
              <a:t>las</a:t>
            </a:r>
            <a:r>
              <a:rPr lang="en-US" sz="1800" spc="-1" dirty="0" smtClean="0">
                <a:uFill>
                  <a:solidFill>
                    <a:srgbClr val="FFFFFF"/>
                  </a:solidFill>
                </a:uFill>
                <a:latin typeface="Verdana"/>
              </a:rPr>
              <a:t> </a:t>
            </a:r>
            <a:r>
              <a:rPr lang="en-US" sz="1800" spc="-1" dirty="0" err="1" smtClean="0">
                <a:uFill>
                  <a:solidFill>
                    <a:srgbClr val="FFFFFF"/>
                  </a:solidFill>
                </a:uFill>
                <a:latin typeface="Verdana"/>
              </a:rPr>
              <a:t>aspiraciones</a:t>
            </a:r>
            <a:r>
              <a:rPr lang="en-US" sz="1800" spc="-1" dirty="0">
                <a:uFill>
                  <a:solidFill>
                    <a:srgbClr val="FFFFFF"/>
                  </a:solidFill>
                </a:uFill>
                <a:latin typeface="Verdana"/>
              </a:rPr>
              <a:t> al </a:t>
            </a:r>
            <a:r>
              <a:rPr lang="en-US" sz="1800" spc="-1" dirty="0" err="1">
                <a:uFill>
                  <a:solidFill>
                    <a:srgbClr val="FFFFFF"/>
                  </a:solidFill>
                </a:uFill>
                <a:latin typeface="Verdana"/>
              </a:rPr>
              <a:t>nivel</a:t>
            </a:r>
            <a:r>
              <a:rPr lang="en-US" sz="1800" spc="-1" dirty="0">
                <a:uFill>
                  <a:solidFill>
                    <a:srgbClr val="FFFFFF"/>
                  </a:solidFill>
                </a:uFill>
                <a:latin typeface="Verdana"/>
              </a:rPr>
              <a:t> </a:t>
            </a:r>
            <a:r>
              <a:rPr lang="en-US" sz="1800" spc="-1" dirty="0" smtClean="0">
                <a:uFill>
                  <a:solidFill>
                    <a:srgbClr val="FFFFFF"/>
                  </a:solidFill>
                </a:uFill>
                <a:latin typeface="Verdana"/>
              </a:rPr>
              <a:t>local antes de 2020 </a:t>
            </a:r>
          </a:p>
          <a:p>
            <a:pPr marL="285840" lvl="1" indent="-285480" fontAlgn="auto">
              <a:spcBef>
                <a:spcPts val="0"/>
              </a:spcBef>
              <a:spcAft>
                <a:spcPts val="0"/>
              </a:spcAft>
              <a:buClr>
                <a:srgbClr val="0F5494"/>
              </a:buClr>
              <a:buFont typeface="Arial"/>
              <a:buChar char="•"/>
            </a:pPr>
            <a:r>
              <a:rPr lang="en-US" sz="1800" spc="-1" dirty="0" err="1" smtClean="0">
                <a:uFill>
                  <a:solidFill>
                    <a:srgbClr val="FFFFFF"/>
                  </a:solidFill>
                </a:uFill>
                <a:latin typeface="Verdana"/>
              </a:rPr>
              <a:t>Iniciativa</a:t>
            </a:r>
            <a:r>
              <a:rPr lang="en-US" sz="1800" spc="-1" dirty="0" smtClean="0">
                <a:uFill>
                  <a:solidFill>
                    <a:srgbClr val="FFFFFF"/>
                  </a:solidFill>
                </a:uFill>
                <a:latin typeface="Verdana"/>
              </a:rPr>
              <a:t> </a:t>
            </a:r>
            <a:r>
              <a:rPr lang="en-US" sz="1800" spc="-1" dirty="0" err="1">
                <a:uFill>
                  <a:solidFill>
                    <a:srgbClr val="FFFFFF"/>
                  </a:solidFill>
                </a:uFill>
                <a:latin typeface="Verdana"/>
              </a:rPr>
              <a:t>emblemática</a:t>
            </a:r>
            <a:r>
              <a:rPr lang="en-US" sz="1800" spc="-1" dirty="0">
                <a:uFill>
                  <a:solidFill>
                    <a:srgbClr val="FFFFFF"/>
                  </a:solidFill>
                </a:uFill>
                <a:latin typeface="Verdana"/>
              </a:rPr>
              <a:t> </a:t>
            </a:r>
            <a:r>
              <a:rPr lang="en-US" sz="1800" spc="-1" dirty="0" smtClean="0">
                <a:uFill>
                  <a:solidFill>
                    <a:srgbClr val="FFFFFF"/>
                  </a:solidFill>
                </a:uFill>
                <a:latin typeface="Verdana"/>
              </a:rPr>
              <a:t>en </a:t>
            </a:r>
            <a:r>
              <a:rPr lang="en-US" sz="1800" spc="-1" dirty="0">
                <a:uFill>
                  <a:solidFill>
                    <a:srgbClr val="FFFFFF"/>
                  </a:solidFill>
                </a:uFill>
                <a:latin typeface="Verdana"/>
              </a:rPr>
              <a:t>la </a:t>
            </a:r>
            <a:r>
              <a:rPr lang="es-ES" sz="1800" spc="-1" dirty="0" smtClean="0">
                <a:uFill>
                  <a:solidFill>
                    <a:srgbClr val="FFFFFF"/>
                  </a:solidFill>
                </a:uFill>
                <a:latin typeface="Verdana"/>
              </a:rPr>
              <a:t>Agenda Mundial de Acción por el Clima</a:t>
            </a:r>
            <a:endParaRPr sz="1800" dirty="0">
              <a:solidFill>
                <a:prstClr val="black"/>
              </a:solidFill>
            </a:endParaRPr>
          </a:p>
        </p:txBody>
      </p:sp>
    </p:spTree>
    <p:extLst>
      <p:ext uri="{BB962C8B-B14F-4D97-AF65-F5344CB8AC3E}">
        <p14:creationId xmlns:p14="http://schemas.microsoft.com/office/powerpoint/2010/main" val="39498079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CustomShape 1"/>
          <p:cNvSpPr/>
          <p:nvPr/>
        </p:nvSpPr>
        <p:spPr>
          <a:xfrm>
            <a:off x="588600" y="2058120"/>
            <a:ext cx="8333640" cy="420480"/>
          </a:xfrm>
          <a:prstGeom prst="rect">
            <a:avLst/>
          </a:prstGeom>
          <a:noFill/>
          <a:ln w="57240">
            <a:noFill/>
          </a:ln>
        </p:spPr>
        <p:style>
          <a:lnRef idx="0">
            <a:scrgbClr r="0" g="0" b="0"/>
          </a:lnRef>
          <a:fillRef idx="0">
            <a:scrgbClr r="0" g="0" b="0"/>
          </a:fillRef>
          <a:effectRef idx="0">
            <a:scrgbClr r="0" g="0" b="0"/>
          </a:effectRef>
          <a:fontRef idx="minor"/>
        </p:style>
      </p:sp>
      <p:sp>
        <p:nvSpPr>
          <p:cNvPr id="587" name="CustomShape 2"/>
          <p:cNvSpPr/>
          <p:nvPr/>
        </p:nvSpPr>
        <p:spPr>
          <a:xfrm>
            <a:off x="403560" y="1748902"/>
            <a:ext cx="8670960" cy="565032"/>
          </a:xfrm>
          <a:prstGeom prst="rect">
            <a:avLst/>
          </a:prstGeom>
          <a:noFill/>
          <a:ln w="57240">
            <a:noFill/>
          </a:ln>
        </p:spPr>
        <p:style>
          <a:lnRef idx="0">
            <a:scrgbClr r="0" g="0" b="0"/>
          </a:lnRef>
          <a:fillRef idx="0">
            <a:scrgbClr r="0" g="0" b="0"/>
          </a:fillRef>
          <a:effectRef idx="0">
            <a:scrgbClr r="0" g="0" b="0"/>
          </a:effectRef>
          <a:fontRef idx="minor"/>
        </p:style>
        <p:txBody>
          <a:bodyPr anchor="ctr"/>
          <a:lstStyle/>
          <a:p>
            <a:pPr marL="3240" fontAlgn="auto">
              <a:spcBef>
                <a:spcPts val="0"/>
              </a:spcBef>
              <a:spcAft>
                <a:spcPts val="0"/>
              </a:spcAft>
            </a:pPr>
            <a:r>
              <a:rPr lang="en-US" sz="2000" i="1" spc="-1" dirty="0" err="1" smtClean="0">
                <a:solidFill>
                  <a:srgbClr val="003F75"/>
                </a:solidFill>
                <a:uFill>
                  <a:solidFill>
                    <a:srgbClr val="FFFFFF"/>
                  </a:solidFill>
                </a:uFill>
                <a:latin typeface="Verdana"/>
              </a:rPr>
              <a:t>Demuestra</a:t>
            </a:r>
            <a:r>
              <a:rPr lang="en-US" sz="2000" i="1" spc="-1" dirty="0" smtClean="0">
                <a:solidFill>
                  <a:srgbClr val="003F75"/>
                </a:solidFill>
                <a:uFill>
                  <a:solidFill>
                    <a:srgbClr val="FFFFFF"/>
                  </a:solidFill>
                </a:uFill>
                <a:latin typeface="Verdana"/>
              </a:rPr>
              <a:t> </a:t>
            </a:r>
            <a:r>
              <a:rPr lang="en-US" sz="2000" i="1" spc="-1" dirty="0">
                <a:solidFill>
                  <a:srgbClr val="003F75"/>
                </a:solidFill>
                <a:uFill>
                  <a:solidFill>
                    <a:srgbClr val="FFFFFF"/>
                  </a:solidFill>
                </a:uFill>
                <a:latin typeface="Verdana"/>
              </a:rPr>
              <a:t>y </a:t>
            </a:r>
            <a:r>
              <a:rPr lang="en-US" sz="2000" i="1" spc="-1" dirty="0" err="1" smtClean="0">
                <a:solidFill>
                  <a:srgbClr val="003F75"/>
                </a:solidFill>
                <a:uFill>
                  <a:solidFill>
                    <a:srgbClr val="FFFFFF"/>
                  </a:solidFill>
                </a:uFill>
                <a:latin typeface="Verdana"/>
              </a:rPr>
              <a:t>fomenta</a:t>
            </a:r>
            <a:r>
              <a:rPr lang="en-US" sz="2000" i="1" spc="-1" dirty="0" smtClean="0">
                <a:solidFill>
                  <a:srgbClr val="003F75"/>
                </a:solidFill>
                <a:uFill>
                  <a:solidFill>
                    <a:srgbClr val="FFFFFF"/>
                  </a:solidFill>
                </a:uFill>
                <a:latin typeface="Verdana"/>
              </a:rPr>
              <a:t> </a:t>
            </a:r>
            <a:r>
              <a:rPr lang="en-US" sz="2000" i="1" spc="-1" dirty="0" err="1" smtClean="0">
                <a:solidFill>
                  <a:srgbClr val="003F75"/>
                </a:solidFill>
                <a:uFill>
                  <a:solidFill>
                    <a:srgbClr val="FFFFFF"/>
                  </a:solidFill>
                </a:uFill>
                <a:latin typeface="Verdana"/>
              </a:rPr>
              <a:t>acciones</a:t>
            </a:r>
            <a:r>
              <a:rPr lang="en-US" sz="2000" i="1" spc="-1" dirty="0" smtClean="0">
                <a:solidFill>
                  <a:srgbClr val="003F75"/>
                </a:solidFill>
                <a:uFill>
                  <a:solidFill>
                    <a:srgbClr val="FFFFFF"/>
                  </a:solidFill>
                </a:uFill>
                <a:latin typeface="Verdana"/>
              </a:rPr>
              <a:t> </a:t>
            </a:r>
            <a:r>
              <a:rPr lang="en-US" sz="2000" i="1" spc="-1" dirty="0">
                <a:solidFill>
                  <a:srgbClr val="003F75"/>
                </a:solidFill>
                <a:uFill>
                  <a:solidFill>
                    <a:srgbClr val="FFFFFF"/>
                  </a:solidFill>
                </a:uFill>
                <a:latin typeface="Verdana"/>
              </a:rPr>
              <a:t>con </a:t>
            </a:r>
            <a:r>
              <a:rPr lang="en-US" sz="2000" i="1" spc="-1" dirty="0" err="1">
                <a:solidFill>
                  <a:srgbClr val="003F75"/>
                </a:solidFill>
                <a:uFill>
                  <a:solidFill>
                    <a:srgbClr val="FFFFFF"/>
                  </a:solidFill>
                </a:uFill>
                <a:latin typeface="Verdana"/>
              </a:rPr>
              <a:t>múltiples</a:t>
            </a:r>
            <a:r>
              <a:rPr lang="en-US" sz="2000" i="1" spc="-1" dirty="0">
                <a:solidFill>
                  <a:srgbClr val="003F75"/>
                </a:solidFill>
                <a:uFill>
                  <a:solidFill>
                    <a:srgbClr val="FFFFFF"/>
                  </a:solidFill>
                </a:uFill>
                <a:latin typeface="Verdana"/>
              </a:rPr>
              <a:t> </a:t>
            </a:r>
            <a:r>
              <a:rPr lang="en-US" sz="2000" i="1" spc="-1" dirty="0" err="1">
                <a:solidFill>
                  <a:srgbClr val="003F75"/>
                </a:solidFill>
                <a:uFill>
                  <a:solidFill>
                    <a:srgbClr val="FFFFFF"/>
                  </a:solidFill>
                </a:uFill>
                <a:latin typeface="Verdana"/>
              </a:rPr>
              <a:t>partes</a:t>
            </a:r>
            <a:r>
              <a:rPr lang="en-US" sz="2000" i="1" spc="-1" dirty="0">
                <a:solidFill>
                  <a:srgbClr val="003F75"/>
                </a:solidFill>
                <a:uFill>
                  <a:solidFill>
                    <a:srgbClr val="FFFFFF"/>
                  </a:solidFill>
                </a:uFill>
                <a:latin typeface="Verdana"/>
              </a:rPr>
              <a:t> </a:t>
            </a:r>
            <a:r>
              <a:rPr lang="en-US" sz="2000" i="1" spc="-1" dirty="0" err="1">
                <a:solidFill>
                  <a:srgbClr val="003F75"/>
                </a:solidFill>
                <a:uFill>
                  <a:solidFill>
                    <a:srgbClr val="FFFFFF"/>
                  </a:solidFill>
                </a:uFill>
                <a:latin typeface="Verdana"/>
              </a:rPr>
              <a:t>interesadas</a:t>
            </a:r>
            <a:endParaRPr sz="1800" dirty="0">
              <a:solidFill>
                <a:prstClr val="black"/>
              </a:solidFill>
            </a:endParaRPr>
          </a:p>
        </p:txBody>
      </p:sp>
      <p:sp>
        <p:nvSpPr>
          <p:cNvPr id="588" name="CustomShape 3"/>
          <p:cNvSpPr/>
          <p:nvPr/>
        </p:nvSpPr>
        <p:spPr>
          <a:xfrm>
            <a:off x="71280" y="1089516"/>
            <a:ext cx="9025678" cy="720080"/>
          </a:xfrm>
          <a:prstGeom prst="rect">
            <a:avLst/>
          </a:prstGeom>
          <a:noFill/>
          <a:ln>
            <a:noFill/>
          </a:ln>
        </p:spPr>
        <p:style>
          <a:lnRef idx="0">
            <a:scrgbClr r="0" g="0" b="0"/>
          </a:lnRef>
          <a:fillRef idx="0">
            <a:scrgbClr r="0" g="0" b="0"/>
          </a:fillRef>
          <a:effectRef idx="0">
            <a:scrgbClr r="0" g="0" b="0"/>
          </a:effectRef>
          <a:fontRef idx="minor"/>
        </p:style>
        <p:txBody>
          <a:bodyPr anchor="ctr"/>
          <a:lstStyle/>
          <a:p>
            <a:pPr marL="358920" algn="ctr" fontAlgn="auto">
              <a:spcBef>
                <a:spcPts val="0"/>
              </a:spcBef>
              <a:spcAft>
                <a:spcPts val="0"/>
              </a:spcAft>
            </a:pPr>
            <a:r>
              <a:rPr lang="es-ES" sz="3000" b="1" spc="-1" dirty="0" smtClean="0">
                <a:uFill>
                  <a:solidFill>
                    <a:srgbClr val="FFFFFF"/>
                  </a:solidFill>
                </a:uFill>
                <a:latin typeface="Verdana"/>
              </a:rPr>
              <a:t>Agenda Mundial de Acción por el Clima</a:t>
            </a:r>
            <a:endParaRPr sz="1800" dirty="0">
              <a:solidFill>
                <a:prstClr val="black"/>
              </a:solidFill>
            </a:endParaRPr>
          </a:p>
        </p:txBody>
      </p:sp>
      <p:sp>
        <p:nvSpPr>
          <p:cNvPr id="589" name="CustomShape 4"/>
          <p:cNvSpPr/>
          <p:nvPr/>
        </p:nvSpPr>
        <p:spPr>
          <a:xfrm>
            <a:off x="740880" y="3206880"/>
            <a:ext cx="1958400" cy="435240"/>
          </a:xfrm>
          <a:prstGeom prst="rect">
            <a:avLst/>
          </a:prstGeom>
          <a:solidFill>
            <a:srgbClr val="404040"/>
          </a:solidFill>
          <a:ln w="25560">
            <a:noFill/>
          </a:ln>
        </p:spPr>
        <p:style>
          <a:lnRef idx="0">
            <a:scrgbClr r="0" g="0" b="0"/>
          </a:lnRef>
          <a:fillRef idx="0">
            <a:scrgbClr r="0" g="0" b="0"/>
          </a:fillRef>
          <a:effectRef idx="0">
            <a:scrgbClr r="0" g="0" b="0"/>
          </a:effectRef>
          <a:fontRef idx="minor"/>
        </p:style>
        <p:txBody>
          <a:bodyPr anchor="ctr"/>
          <a:lstStyle/>
          <a:p>
            <a:pPr marL="3240" fontAlgn="auto">
              <a:spcBef>
                <a:spcPts val="0"/>
              </a:spcBef>
              <a:spcAft>
                <a:spcPts val="0"/>
              </a:spcAft>
            </a:pPr>
            <a:r>
              <a:rPr lang="en-US" sz="1600" spc="-1" dirty="0">
                <a:solidFill>
                  <a:srgbClr val="FFFFFF"/>
                </a:solidFill>
                <a:uFill>
                  <a:solidFill>
                    <a:srgbClr val="FFFFFF"/>
                  </a:solidFill>
                </a:uFill>
                <a:latin typeface="Verdana"/>
              </a:rPr>
              <a:t>Valor </a:t>
            </a:r>
            <a:r>
              <a:rPr lang="en-US" sz="1600" spc="-1" dirty="0" smtClean="0">
                <a:solidFill>
                  <a:srgbClr val="FFFFFF"/>
                </a:solidFill>
                <a:uFill>
                  <a:solidFill>
                    <a:srgbClr val="FFFFFF"/>
                  </a:solidFill>
                </a:uFill>
                <a:latin typeface="Verdana"/>
              </a:rPr>
              <a:t>del </a:t>
            </a:r>
            <a:r>
              <a:rPr lang="en-US" sz="1600" spc="-1" dirty="0" err="1">
                <a:solidFill>
                  <a:srgbClr val="FFFFFF"/>
                </a:solidFill>
                <a:uFill>
                  <a:solidFill>
                    <a:srgbClr val="FFFFFF"/>
                  </a:solidFill>
                </a:uFill>
                <a:latin typeface="Verdana"/>
              </a:rPr>
              <a:t>carbono</a:t>
            </a:r>
            <a:endParaRPr sz="1800" dirty="0">
              <a:solidFill>
                <a:prstClr val="black"/>
              </a:solidFill>
            </a:endParaRPr>
          </a:p>
        </p:txBody>
      </p:sp>
      <p:sp>
        <p:nvSpPr>
          <p:cNvPr id="590" name="CustomShape 5"/>
          <p:cNvSpPr/>
          <p:nvPr/>
        </p:nvSpPr>
        <p:spPr>
          <a:xfrm>
            <a:off x="3509280" y="3204720"/>
            <a:ext cx="1988640" cy="399240"/>
          </a:xfrm>
          <a:prstGeom prst="rect">
            <a:avLst/>
          </a:prstGeom>
          <a:solidFill>
            <a:srgbClr val="404040"/>
          </a:solidFill>
          <a:ln w="25560">
            <a:noFill/>
          </a:ln>
        </p:spPr>
        <p:style>
          <a:lnRef idx="0">
            <a:scrgbClr r="0" g="0" b="0"/>
          </a:lnRef>
          <a:fillRef idx="0">
            <a:scrgbClr r="0" g="0" b="0"/>
          </a:fillRef>
          <a:effectRef idx="0">
            <a:scrgbClr r="0" g="0" b="0"/>
          </a:effectRef>
          <a:fontRef idx="minor"/>
        </p:style>
        <p:txBody>
          <a:bodyPr anchor="ctr"/>
          <a:lstStyle/>
          <a:p>
            <a:pPr marL="3240" fontAlgn="auto">
              <a:spcBef>
                <a:spcPts val="0"/>
              </a:spcBef>
              <a:spcAft>
                <a:spcPts val="0"/>
              </a:spcAft>
            </a:pPr>
            <a:r>
              <a:rPr lang="en-US" sz="1600" spc="-1">
                <a:solidFill>
                  <a:srgbClr val="FFFFFF"/>
                </a:solidFill>
                <a:uFill>
                  <a:solidFill>
                    <a:srgbClr val="FFFFFF"/>
                  </a:solidFill>
                </a:uFill>
                <a:latin typeface="Verdana"/>
              </a:rPr>
              <a:t>Transporte</a:t>
            </a:r>
            <a:endParaRPr sz="1800">
              <a:solidFill>
                <a:prstClr val="black"/>
              </a:solidFill>
            </a:endParaRPr>
          </a:p>
        </p:txBody>
      </p:sp>
      <p:sp>
        <p:nvSpPr>
          <p:cNvPr id="591" name="CustomShape 6"/>
          <p:cNvSpPr/>
          <p:nvPr/>
        </p:nvSpPr>
        <p:spPr>
          <a:xfrm>
            <a:off x="740880" y="3832560"/>
            <a:ext cx="1958400" cy="460080"/>
          </a:xfrm>
          <a:prstGeom prst="rect">
            <a:avLst/>
          </a:prstGeom>
          <a:solidFill>
            <a:srgbClr val="404040"/>
          </a:solidFill>
          <a:ln w="25560">
            <a:noFill/>
          </a:ln>
        </p:spPr>
        <p:style>
          <a:lnRef idx="0">
            <a:scrgbClr r="0" g="0" b="0"/>
          </a:lnRef>
          <a:fillRef idx="0">
            <a:scrgbClr r="0" g="0" b="0"/>
          </a:fillRef>
          <a:effectRef idx="0">
            <a:scrgbClr r="0" g="0" b="0"/>
          </a:effectRef>
          <a:fontRef idx="minor"/>
        </p:style>
        <p:txBody>
          <a:bodyPr anchor="ctr"/>
          <a:lstStyle/>
          <a:p>
            <a:pPr marL="3240" fontAlgn="auto">
              <a:spcBef>
                <a:spcPts val="0"/>
              </a:spcBef>
              <a:spcAft>
                <a:spcPts val="0"/>
              </a:spcAft>
            </a:pPr>
            <a:r>
              <a:rPr lang="en-US" sz="1600" spc="-1">
                <a:solidFill>
                  <a:srgbClr val="FFFFFF"/>
                </a:solidFill>
                <a:uFill>
                  <a:solidFill>
                    <a:srgbClr val="FFFFFF"/>
                  </a:solidFill>
                </a:uFill>
                <a:latin typeface="Verdana"/>
              </a:rPr>
              <a:t>Eficiencia energética</a:t>
            </a:r>
            <a:endParaRPr sz="1800">
              <a:solidFill>
                <a:prstClr val="black"/>
              </a:solidFill>
            </a:endParaRPr>
          </a:p>
        </p:txBody>
      </p:sp>
      <p:sp>
        <p:nvSpPr>
          <p:cNvPr id="592" name="CustomShape 7"/>
          <p:cNvSpPr/>
          <p:nvPr/>
        </p:nvSpPr>
        <p:spPr>
          <a:xfrm>
            <a:off x="155520" y="-144360"/>
            <a:ext cx="304560" cy="304560"/>
          </a:xfrm>
          <a:prstGeom prst="rect">
            <a:avLst/>
          </a:prstGeom>
          <a:noFill/>
          <a:ln>
            <a:noFill/>
          </a:ln>
        </p:spPr>
        <p:style>
          <a:lnRef idx="0">
            <a:scrgbClr r="0" g="0" b="0"/>
          </a:lnRef>
          <a:fillRef idx="0">
            <a:scrgbClr r="0" g="0" b="0"/>
          </a:fillRef>
          <a:effectRef idx="0">
            <a:scrgbClr r="0" g="0" b="0"/>
          </a:effectRef>
          <a:fontRef idx="minor"/>
        </p:style>
      </p:sp>
      <p:sp>
        <p:nvSpPr>
          <p:cNvPr id="593" name="CustomShape 8"/>
          <p:cNvSpPr/>
          <p:nvPr/>
        </p:nvSpPr>
        <p:spPr>
          <a:xfrm>
            <a:off x="63360" y="-136440"/>
            <a:ext cx="304560" cy="304560"/>
          </a:xfrm>
          <a:prstGeom prst="rect">
            <a:avLst/>
          </a:prstGeom>
          <a:noFill/>
          <a:ln>
            <a:noFill/>
          </a:ln>
        </p:spPr>
        <p:style>
          <a:lnRef idx="0">
            <a:scrgbClr r="0" g="0" b="0"/>
          </a:lnRef>
          <a:fillRef idx="0">
            <a:scrgbClr r="0" g="0" b="0"/>
          </a:fillRef>
          <a:effectRef idx="0">
            <a:scrgbClr r="0" g="0" b="0"/>
          </a:effectRef>
          <a:fontRef idx="minor"/>
        </p:style>
      </p:sp>
      <p:pic>
        <p:nvPicPr>
          <p:cNvPr id="594" name="Picture 5"/>
          <p:cNvPicPr/>
          <p:nvPr/>
        </p:nvPicPr>
        <p:blipFill>
          <a:blip r:embed="rId3"/>
          <a:stretch/>
        </p:blipFill>
        <p:spPr>
          <a:xfrm>
            <a:off x="131400" y="3748680"/>
            <a:ext cx="544320" cy="544320"/>
          </a:xfrm>
          <a:prstGeom prst="rect">
            <a:avLst/>
          </a:prstGeom>
          <a:ln>
            <a:noFill/>
          </a:ln>
        </p:spPr>
      </p:pic>
      <p:pic>
        <p:nvPicPr>
          <p:cNvPr id="595" name="Picture 6"/>
          <p:cNvPicPr/>
          <p:nvPr/>
        </p:nvPicPr>
        <p:blipFill>
          <a:blip r:embed="rId4"/>
          <a:stretch/>
        </p:blipFill>
        <p:spPr>
          <a:xfrm>
            <a:off x="2880360" y="3206880"/>
            <a:ext cx="394920" cy="394920"/>
          </a:xfrm>
          <a:prstGeom prst="rect">
            <a:avLst/>
          </a:prstGeom>
          <a:ln>
            <a:noFill/>
          </a:ln>
        </p:spPr>
      </p:pic>
      <p:pic>
        <p:nvPicPr>
          <p:cNvPr id="596" name="Picture 7"/>
          <p:cNvPicPr/>
          <p:nvPr/>
        </p:nvPicPr>
        <p:blipFill>
          <a:blip r:embed="rId5"/>
          <a:stretch/>
        </p:blipFill>
        <p:spPr>
          <a:xfrm>
            <a:off x="85320" y="3138840"/>
            <a:ext cx="502920" cy="502920"/>
          </a:xfrm>
          <a:prstGeom prst="rect">
            <a:avLst/>
          </a:prstGeom>
          <a:ln>
            <a:noFill/>
          </a:ln>
        </p:spPr>
      </p:pic>
      <p:pic>
        <p:nvPicPr>
          <p:cNvPr id="597" name="Picture 8"/>
          <p:cNvPicPr/>
          <p:nvPr/>
        </p:nvPicPr>
        <p:blipFill>
          <a:blip r:embed="rId6"/>
          <a:stretch/>
        </p:blipFill>
        <p:spPr>
          <a:xfrm>
            <a:off x="2916000" y="3758040"/>
            <a:ext cx="394560" cy="394560"/>
          </a:xfrm>
          <a:prstGeom prst="rect">
            <a:avLst/>
          </a:prstGeom>
          <a:ln>
            <a:noFill/>
          </a:ln>
        </p:spPr>
      </p:pic>
      <p:sp>
        <p:nvSpPr>
          <p:cNvPr id="598" name="CustomShape 9"/>
          <p:cNvSpPr/>
          <p:nvPr/>
        </p:nvSpPr>
        <p:spPr>
          <a:xfrm>
            <a:off x="3509280" y="3763800"/>
            <a:ext cx="1971720" cy="454320"/>
          </a:xfrm>
          <a:prstGeom prst="rect">
            <a:avLst/>
          </a:prstGeom>
          <a:solidFill>
            <a:srgbClr val="404040"/>
          </a:solidFill>
          <a:ln w="25560">
            <a:noFill/>
          </a:ln>
        </p:spPr>
        <p:style>
          <a:lnRef idx="0">
            <a:scrgbClr r="0" g="0" b="0"/>
          </a:lnRef>
          <a:fillRef idx="0">
            <a:scrgbClr r="0" g="0" b="0"/>
          </a:fillRef>
          <a:effectRef idx="0">
            <a:scrgbClr r="0" g="0" b="0"/>
          </a:effectRef>
          <a:fontRef idx="minor"/>
        </p:style>
        <p:txBody>
          <a:bodyPr anchor="ctr"/>
          <a:lstStyle/>
          <a:p>
            <a:pPr marL="3240" fontAlgn="auto">
              <a:spcBef>
                <a:spcPts val="0"/>
              </a:spcBef>
              <a:spcAft>
                <a:spcPts val="0"/>
              </a:spcAft>
            </a:pPr>
            <a:r>
              <a:rPr lang="en-US" sz="1600" spc="-1">
                <a:solidFill>
                  <a:srgbClr val="FFFFFF"/>
                </a:solidFill>
                <a:uFill>
                  <a:solidFill>
                    <a:srgbClr val="FFFFFF"/>
                  </a:solidFill>
                </a:uFill>
                <a:latin typeface="Verdana"/>
              </a:rPr>
              <a:t>Energías renovables</a:t>
            </a:r>
            <a:endParaRPr sz="1800">
              <a:solidFill>
                <a:prstClr val="black"/>
              </a:solidFill>
            </a:endParaRPr>
          </a:p>
        </p:txBody>
      </p:sp>
      <p:pic>
        <p:nvPicPr>
          <p:cNvPr id="599" name="Picture 11"/>
          <p:cNvPicPr/>
          <p:nvPr/>
        </p:nvPicPr>
        <p:blipFill>
          <a:blip r:embed="rId7"/>
          <a:stretch/>
        </p:blipFill>
        <p:spPr>
          <a:xfrm>
            <a:off x="131400" y="4461840"/>
            <a:ext cx="414360" cy="414360"/>
          </a:xfrm>
          <a:prstGeom prst="rect">
            <a:avLst/>
          </a:prstGeom>
          <a:ln>
            <a:noFill/>
          </a:ln>
        </p:spPr>
      </p:pic>
      <p:sp>
        <p:nvSpPr>
          <p:cNvPr id="600" name="CustomShape 10"/>
          <p:cNvSpPr/>
          <p:nvPr/>
        </p:nvSpPr>
        <p:spPr>
          <a:xfrm>
            <a:off x="683640" y="4457880"/>
            <a:ext cx="4797720" cy="555120"/>
          </a:xfrm>
          <a:prstGeom prst="rect">
            <a:avLst/>
          </a:prstGeom>
          <a:solidFill>
            <a:srgbClr val="262673"/>
          </a:solidFill>
          <a:ln w="25560">
            <a:noFill/>
          </a:ln>
        </p:spPr>
        <p:style>
          <a:lnRef idx="0">
            <a:scrgbClr r="0" g="0" b="0"/>
          </a:lnRef>
          <a:fillRef idx="0">
            <a:scrgbClr r="0" g="0" b="0"/>
          </a:fillRef>
          <a:effectRef idx="0">
            <a:scrgbClr r="0" g="0" b="0"/>
          </a:effectRef>
          <a:fontRef idx="minor"/>
        </p:style>
        <p:txBody>
          <a:bodyPr anchor="ctr"/>
          <a:lstStyle/>
          <a:p>
            <a:pPr marL="3240" algn="ctr" fontAlgn="auto">
              <a:spcBef>
                <a:spcPts val="0"/>
              </a:spcBef>
              <a:spcAft>
                <a:spcPts val="0"/>
              </a:spcAft>
            </a:pPr>
            <a:r>
              <a:rPr lang="en-US" sz="1600" spc="-1" dirty="0" err="1">
                <a:solidFill>
                  <a:srgbClr val="FFFFFF"/>
                </a:solidFill>
                <a:uFill>
                  <a:solidFill>
                    <a:srgbClr val="FFFFFF"/>
                  </a:solidFill>
                </a:uFill>
                <a:latin typeface="Verdana"/>
              </a:rPr>
              <a:t>Adaptación</a:t>
            </a:r>
            <a:r>
              <a:rPr lang="en-US" sz="1600" spc="-1" dirty="0">
                <a:solidFill>
                  <a:srgbClr val="FFFFFF"/>
                </a:solidFill>
                <a:uFill>
                  <a:solidFill>
                    <a:srgbClr val="FFFFFF"/>
                  </a:solidFill>
                </a:uFill>
                <a:latin typeface="Verdana"/>
              </a:rPr>
              <a:t>: </a:t>
            </a:r>
            <a:r>
              <a:rPr lang="en-US" sz="1600" spc="-1" dirty="0" err="1">
                <a:solidFill>
                  <a:srgbClr val="FFFFFF"/>
                </a:solidFill>
                <a:uFill>
                  <a:solidFill>
                    <a:srgbClr val="FFFFFF"/>
                  </a:solidFill>
                </a:uFill>
                <a:latin typeface="Verdana"/>
              </a:rPr>
              <a:t>marcos</a:t>
            </a:r>
            <a:r>
              <a:rPr lang="en-US" sz="1600" spc="-1" dirty="0">
                <a:solidFill>
                  <a:srgbClr val="FFFFFF"/>
                </a:solidFill>
                <a:uFill>
                  <a:solidFill>
                    <a:srgbClr val="FFFFFF"/>
                  </a:solidFill>
                </a:uFill>
                <a:latin typeface="Verdana"/>
              </a:rPr>
              <a:t> de </a:t>
            </a:r>
            <a:r>
              <a:rPr lang="en-US" sz="1600" spc="-1" dirty="0" err="1" smtClean="0">
                <a:solidFill>
                  <a:srgbClr val="FFFFFF"/>
                </a:solidFill>
                <a:uFill>
                  <a:solidFill>
                    <a:srgbClr val="FFFFFF"/>
                  </a:solidFill>
                </a:uFill>
                <a:latin typeface="Verdana"/>
              </a:rPr>
              <a:t>actuación</a:t>
            </a:r>
            <a:r>
              <a:rPr lang="en-US" sz="1600" spc="-1" dirty="0" smtClean="0">
                <a:solidFill>
                  <a:srgbClr val="FFFFFF"/>
                </a:solidFill>
                <a:uFill>
                  <a:solidFill>
                    <a:srgbClr val="FFFFFF"/>
                  </a:solidFill>
                </a:uFill>
                <a:latin typeface="Verdana"/>
              </a:rPr>
              <a:t>; </a:t>
            </a:r>
            <a:r>
              <a:rPr lang="en-US" sz="1600" spc="-1" dirty="0" err="1">
                <a:solidFill>
                  <a:srgbClr val="FFFFFF"/>
                </a:solidFill>
                <a:uFill>
                  <a:solidFill>
                    <a:srgbClr val="FFFFFF"/>
                  </a:solidFill>
                </a:uFill>
                <a:latin typeface="Verdana"/>
              </a:rPr>
              <a:t>aplicación</a:t>
            </a:r>
            <a:endParaRPr sz="1800" dirty="0">
              <a:solidFill>
                <a:prstClr val="black"/>
              </a:solidFill>
            </a:endParaRPr>
          </a:p>
        </p:txBody>
      </p:sp>
      <p:sp>
        <p:nvSpPr>
          <p:cNvPr id="601" name="CustomShape 11"/>
          <p:cNvSpPr/>
          <p:nvPr/>
        </p:nvSpPr>
        <p:spPr>
          <a:xfrm>
            <a:off x="6643080" y="2777400"/>
            <a:ext cx="2500560" cy="1941840"/>
          </a:xfrm>
          <a:prstGeom prst="rect">
            <a:avLst/>
          </a:prstGeom>
          <a:noFill/>
          <a:ln w="25560">
            <a:noFill/>
          </a:ln>
        </p:spPr>
        <p:style>
          <a:lnRef idx="0">
            <a:scrgbClr r="0" g="0" b="0"/>
          </a:lnRef>
          <a:fillRef idx="0">
            <a:scrgbClr r="0" g="0" b="0"/>
          </a:fillRef>
          <a:effectRef idx="0">
            <a:scrgbClr r="0" g="0" b="0"/>
          </a:effectRef>
          <a:fontRef idx="minor"/>
        </p:style>
      </p:sp>
      <p:sp>
        <p:nvSpPr>
          <p:cNvPr id="602" name="CustomShape 12"/>
          <p:cNvSpPr/>
          <p:nvPr/>
        </p:nvSpPr>
        <p:spPr>
          <a:xfrm>
            <a:off x="71280" y="2253240"/>
            <a:ext cx="5508360" cy="628560"/>
          </a:xfrm>
          <a:prstGeom prst="rect">
            <a:avLst/>
          </a:prstGeom>
          <a:solidFill>
            <a:srgbClr val="262673"/>
          </a:solidFill>
          <a:ln w="25560">
            <a:noFill/>
          </a:ln>
        </p:spPr>
        <p:style>
          <a:lnRef idx="0">
            <a:scrgbClr r="0" g="0" b="0"/>
          </a:lnRef>
          <a:fillRef idx="0">
            <a:scrgbClr r="0" g="0" b="0"/>
          </a:fillRef>
          <a:effectRef idx="0">
            <a:scrgbClr r="0" g="0" b="0"/>
          </a:effectRef>
          <a:fontRef idx="minor"/>
        </p:style>
        <p:txBody>
          <a:bodyPr anchor="ctr"/>
          <a:lstStyle/>
          <a:p>
            <a:pPr marL="3240" algn="ctr" fontAlgn="auto">
              <a:spcBef>
                <a:spcPts val="0"/>
              </a:spcBef>
              <a:spcAft>
                <a:spcPts val="0"/>
              </a:spcAft>
            </a:pPr>
            <a:r>
              <a:rPr lang="es-ES" sz="1600" spc="-1" dirty="0" smtClean="0">
                <a:solidFill>
                  <a:srgbClr val="FFFFFF"/>
                </a:solidFill>
                <a:uFill>
                  <a:solidFill>
                    <a:srgbClr val="FFFFFF"/>
                  </a:solidFill>
                </a:uFill>
                <a:latin typeface="Verdana"/>
              </a:rPr>
              <a:t>La Agenda Mundial de Acción por el Clima avanza</a:t>
            </a:r>
            <a:endParaRPr lang="es-ES" sz="1600" spc="-1" dirty="0">
              <a:solidFill>
                <a:srgbClr val="FFFFFF"/>
              </a:solidFill>
              <a:uFill>
                <a:solidFill>
                  <a:srgbClr val="FFFFFF"/>
                </a:solidFill>
              </a:uFill>
              <a:latin typeface="Verdana"/>
            </a:endParaRPr>
          </a:p>
        </p:txBody>
      </p:sp>
      <p:sp>
        <p:nvSpPr>
          <p:cNvPr id="603" name="CustomShape 13"/>
          <p:cNvSpPr/>
          <p:nvPr/>
        </p:nvSpPr>
        <p:spPr>
          <a:xfrm>
            <a:off x="5672998" y="2583720"/>
            <a:ext cx="3423960" cy="3137760"/>
          </a:xfrm>
          <a:prstGeom prst="rect">
            <a:avLst/>
          </a:prstGeom>
          <a:solidFill>
            <a:srgbClr val="E4F3F4"/>
          </a:solidFill>
          <a:ln w="19080">
            <a:solidFill>
              <a:srgbClr val="72BFC5"/>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2000" spc="-1" dirty="0" err="1" smtClean="0">
                <a:uFill>
                  <a:solidFill>
                    <a:srgbClr val="FFFFFF"/>
                  </a:solidFill>
                </a:uFill>
                <a:latin typeface="Verdana"/>
              </a:rPr>
              <a:t>Iniciativas</a:t>
            </a:r>
            <a:r>
              <a:rPr lang="en-US" sz="2000" spc="-1" dirty="0" smtClean="0">
                <a:uFill>
                  <a:solidFill>
                    <a:srgbClr val="FFFFFF"/>
                  </a:solidFill>
                </a:uFill>
                <a:latin typeface="Verdana"/>
              </a:rPr>
              <a:t> </a:t>
            </a:r>
            <a:r>
              <a:rPr lang="en-US" sz="2000" spc="-1" dirty="0" err="1" smtClean="0">
                <a:uFill>
                  <a:solidFill>
                    <a:srgbClr val="FFFFFF"/>
                  </a:solidFill>
                </a:uFill>
                <a:latin typeface="Verdana"/>
              </a:rPr>
              <a:t>subnacionales</a:t>
            </a:r>
            <a:r>
              <a:rPr lang="en-US" sz="2000" spc="-1" dirty="0" smtClean="0">
                <a:uFill>
                  <a:solidFill>
                    <a:srgbClr val="FFFFFF"/>
                  </a:solidFill>
                </a:uFill>
                <a:latin typeface="Verdana"/>
              </a:rPr>
              <a:t>: </a:t>
            </a:r>
            <a:endParaRPr sz="1800" dirty="0">
              <a:solidFill>
                <a:prstClr val="black"/>
              </a:solidFill>
            </a:endParaRPr>
          </a:p>
          <a:p>
            <a:pPr marL="452520" lvl="1" indent="-285480" fontAlgn="auto">
              <a:spcBef>
                <a:spcPts val="0"/>
              </a:spcBef>
              <a:spcAft>
                <a:spcPts val="0"/>
              </a:spcAft>
              <a:buClr>
                <a:srgbClr val="0F5494"/>
              </a:buClr>
              <a:buFont typeface="Arial"/>
              <a:buChar char="•"/>
            </a:pPr>
            <a:r>
              <a:rPr lang="es-ES" sz="1800" spc="-1" dirty="0" smtClean="0">
                <a:uFill>
                  <a:solidFill>
                    <a:srgbClr val="FFFFFF"/>
                  </a:solidFill>
                </a:uFill>
                <a:latin typeface="Calibri"/>
                <a:ea typeface="Times New Roman"/>
              </a:rPr>
              <a:t>Pacto integral de los alcaldes por el clima y la energía</a:t>
            </a:r>
          </a:p>
          <a:p>
            <a:pPr marL="452520" lvl="1" indent="-285480" fontAlgn="auto">
              <a:spcBef>
                <a:spcPts val="0"/>
              </a:spcBef>
              <a:spcAft>
                <a:spcPts val="0"/>
              </a:spcAft>
              <a:buClr>
                <a:srgbClr val="0F5494"/>
              </a:buClr>
              <a:buFont typeface="Arial"/>
              <a:buChar char="•"/>
            </a:pPr>
            <a:r>
              <a:rPr lang="en-US" sz="1800" spc="-1" dirty="0" err="1" smtClean="0">
                <a:uFill>
                  <a:solidFill>
                    <a:srgbClr val="FFFFFF"/>
                  </a:solidFill>
                </a:uFill>
                <a:latin typeface="Calibri"/>
                <a:ea typeface="Times New Roman"/>
              </a:rPr>
              <a:t>Iniciativa</a:t>
            </a:r>
            <a:r>
              <a:rPr lang="en-US" sz="1800" spc="-1" dirty="0" smtClean="0">
                <a:uFill>
                  <a:solidFill>
                    <a:srgbClr val="FFFFFF"/>
                  </a:solidFill>
                </a:uFill>
                <a:latin typeface="Calibri"/>
                <a:ea typeface="Times New Roman"/>
              </a:rPr>
              <a:t> </a:t>
            </a:r>
            <a:r>
              <a:rPr lang="en-US" sz="1800" spc="-1" dirty="0">
                <a:uFill>
                  <a:solidFill>
                    <a:srgbClr val="FFFFFF"/>
                  </a:solidFill>
                </a:uFill>
                <a:latin typeface="Calibri"/>
                <a:ea typeface="Times New Roman"/>
              </a:rPr>
              <a:t>de </a:t>
            </a:r>
            <a:r>
              <a:rPr lang="en-US" sz="1800" spc="-1" dirty="0" err="1">
                <a:uFill>
                  <a:solidFill>
                    <a:srgbClr val="FFFFFF"/>
                  </a:solidFill>
                </a:uFill>
                <a:latin typeface="Calibri"/>
                <a:ea typeface="Times New Roman"/>
              </a:rPr>
              <a:t>energías</a:t>
            </a:r>
            <a:r>
              <a:rPr lang="en-US" sz="1800" spc="-1" dirty="0">
                <a:uFill>
                  <a:solidFill>
                    <a:srgbClr val="FFFFFF"/>
                  </a:solidFill>
                </a:uFill>
                <a:latin typeface="Calibri"/>
                <a:ea typeface="Times New Roman"/>
              </a:rPr>
              <a:t> </a:t>
            </a:r>
            <a:r>
              <a:rPr lang="en-US" sz="1800" spc="-1" dirty="0" err="1">
                <a:uFill>
                  <a:solidFill>
                    <a:srgbClr val="FFFFFF"/>
                  </a:solidFill>
                </a:uFill>
                <a:latin typeface="Calibri"/>
                <a:ea typeface="Times New Roman"/>
              </a:rPr>
              <a:t>renovables</a:t>
            </a:r>
            <a:r>
              <a:rPr lang="en-US" sz="1800" spc="-1" dirty="0">
                <a:uFill>
                  <a:solidFill>
                    <a:srgbClr val="FFFFFF"/>
                  </a:solidFill>
                </a:uFill>
                <a:latin typeface="Calibri"/>
                <a:ea typeface="Times New Roman"/>
              </a:rPr>
              <a:t> en </a:t>
            </a:r>
            <a:r>
              <a:rPr lang="en-US" sz="1800" spc="-1" dirty="0" err="1">
                <a:uFill>
                  <a:solidFill>
                    <a:srgbClr val="FFFFFF"/>
                  </a:solidFill>
                </a:uFill>
                <a:latin typeface="Calibri"/>
                <a:ea typeface="Times New Roman"/>
              </a:rPr>
              <a:t>África</a:t>
            </a:r>
            <a:r>
              <a:rPr lang="en-US" sz="1800" spc="-1" dirty="0">
                <a:uFill>
                  <a:solidFill>
                    <a:srgbClr val="FFFFFF"/>
                  </a:solidFill>
                </a:uFill>
                <a:latin typeface="Calibri"/>
                <a:ea typeface="Times New Roman"/>
              </a:rPr>
              <a:t>,</a:t>
            </a:r>
            <a:endParaRPr sz="1800" dirty="0">
              <a:solidFill>
                <a:prstClr val="black"/>
              </a:solidFill>
            </a:endParaRPr>
          </a:p>
          <a:p>
            <a:pPr marL="452520" lvl="1" indent="-285480" fontAlgn="auto">
              <a:spcBef>
                <a:spcPts val="0"/>
              </a:spcBef>
              <a:spcAft>
                <a:spcPts val="0"/>
              </a:spcAft>
              <a:buClr>
                <a:srgbClr val="0F5494"/>
              </a:buClr>
              <a:buFont typeface="Arial"/>
              <a:buChar char="•"/>
            </a:pPr>
            <a:r>
              <a:rPr lang="en-US" sz="1800" spc="-1" dirty="0" err="1" smtClean="0">
                <a:uFill>
                  <a:solidFill>
                    <a:srgbClr val="FFFFFF"/>
                  </a:solidFill>
                </a:uFill>
                <a:latin typeface="Calibri"/>
                <a:ea typeface="Times New Roman"/>
              </a:rPr>
              <a:t>Misión</a:t>
            </a:r>
            <a:r>
              <a:rPr lang="en-US" sz="1800" spc="-1" dirty="0" smtClean="0">
                <a:uFill>
                  <a:solidFill>
                    <a:srgbClr val="FFFFFF"/>
                  </a:solidFill>
                </a:uFill>
                <a:latin typeface="Calibri"/>
                <a:ea typeface="Times New Roman"/>
              </a:rPr>
              <a:t> </a:t>
            </a:r>
            <a:r>
              <a:rPr lang="en-US" sz="1800" spc="-1" dirty="0" err="1" smtClean="0">
                <a:uFill>
                  <a:solidFill>
                    <a:srgbClr val="FFFFFF"/>
                  </a:solidFill>
                </a:uFill>
                <a:latin typeface="Calibri"/>
                <a:ea typeface="Times New Roman"/>
              </a:rPr>
              <a:t>Innovación</a:t>
            </a:r>
            <a:r>
              <a:rPr lang="en-US" sz="1800" spc="-1" dirty="0" smtClean="0">
                <a:uFill>
                  <a:solidFill>
                    <a:srgbClr val="FFFFFF"/>
                  </a:solidFill>
                </a:uFill>
                <a:latin typeface="Calibri"/>
                <a:ea typeface="Times New Roman"/>
              </a:rPr>
              <a:t>,</a:t>
            </a:r>
            <a:endParaRPr sz="1800" dirty="0">
              <a:solidFill>
                <a:prstClr val="black"/>
              </a:solidFill>
            </a:endParaRPr>
          </a:p>
          <a:p>
            <a:pPr marL="452520" lvl="1" indent="-285480" fontAlgn="auto">
              <a:spcBef>
                <a:spcPts val="0"/>
              </a:spcBef>
              <a:spcAft>
                <a:spcPts val="0"/>
              </a:spcAft>
              <a:buClr>
                <a:srgbClr val="0F5494"/>
              </a:buClr>
              <a:buFont typeface="Arial"/>
              <a:buChar char="•"/>
            </a:pPr>
            <a:r>
              <a:rPr lang="es-ES" sz="1800" spc="-1" dirty="0" smtClean="0">
                <a:uFill>
                  <a:solidFill>
                    <a:srgbClr val="FFFFFF"/>
                  </a:solidFill>
                </a:uFill>
                <a:latin typeface="Calibri"/>
                <a:ea typeface="Times New Roman"/>
              </a:rPr>
              <a:t>Coalición del Clima y Aire Limpio </a:t>
            </a:r>
          </a:p>
          <a:p>
            <a:pPr marL="452520" lvl="1" indent="-285480" fontAlgn="auto">
              <a:spcBef>
                <a:spcPts val="0"/>
              </a:spcBef>
              <a:spcAft>
                <a:spcPts val="0"/>
              </a:spcAft>
              <a:buClr>
                <a:srgbClr val="0F5494"/>
              </a:buClr>
              <a:buFont typeface="Arial"/>
              <a:buChar char="•"/>
            </a:pPr>
            <a:r>
              <a:rPr lang="es-ES" sz="1800" spc="-1" dirty="0" smtClean="0">
                <a:uFill>
                  <a:solidFill>
                    <a:srgbClr val="FFFFFF"/>
                  </a:solidFill>
                </a:uFill>
                <a:latin typeface="Calibri"/>
                <a:ea typeface="Times New Roman"/>
              </a:rPr>
              <a:t>Iniciativa de Asegurar frente a los Riesgos Climáticos </a:t>
            </a:r>
            <a:r>
              <a:rPr lang="en-US" sz="1800" spc="-1" dirty="0" smtClean="0">
                <a:uFill>
                  <a:solidFill>
                    <a:srgbClr val="FFFFFF"/>
                  </a:solidFill>
                </a:uFill>
                <a:latin typeface="Calibri"/>
                <a:ea typeface="Times New Roman"/>
              </a:rPr>
              <a:t>del </a:t>
            </a:r>
            <a:r>
              <a:rPr lang="en-US" sz="1800" spc="-1" dirty="0">
                <a:uFill>
                  <a:solidFill>
                    <a:srgbClr val="FFFFFF"/>
                  </a:solidFill>
                </a:uFill>
                <a:latin typeface="Calibri"/>
                <a:ea typeface="Times New Roman"/>
              </a:rPr>
              <a:t>G-7</a:t>
            </a:r>
            <a:endParaRPr sz="1800" dirty="0">
              <a:solidFill>
                <a:prstClr val="black"/>
              </a:solidFill>
            </a:endParaRPr>
          </a:p>
        </p:txBody>
      </p:sp>
      <p:pic>
        <p:nvPicPr>
          <p:cNvPr id="604" name="Picture 2"/>
          <p:cNvPicPr/>
          <p:nvPr/>
        </p:nvPicPr>
        <p:blipFill>
          <a:blip r:embed="rId8"/>
          <a:srcRect l="26504" t="13653" r="27322" b="23858"/>
          <a:stretch/>
        </p:blipFill>
        <p:spPr>
          <a:xfrm>
            <a:off x="460440" y="5229360"/>
            <a:ext cx="3535200" cy="2990520"/>
          </a:xfrm>
          <a:prstGeom prst="rect">
            <a:avLst/>
          </a:prstGeom>
          <a:ln w="9360">
            <a:solidFill>
              <a:srgbClr val="000000"/>
            </a:solidFill>
            <a:miter/>
          </a:ln>
        </p:spPr>
      </p:pic>
    </p:spTree>
    <p:extLst>
      <p:ext uri="{BB962C8B-B14F-4D97-AF65-F5344CB8AC3E}">
        <p14:creationId xmlns:p14="http://schemas.microsoft.com/office/powerpoint/2010/main" val="17512463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extShape 1"/>
          <p:cNvSpPr txBox="1"/>
          <p:nvPr/>
        </p:nvSpPr>
        <p:spPr>
          <a:xfrm>
            <a:off x="395280" y="1339920"/>
            <a:ext cx="8229240" cy="936360"/>
          </a:xfrm>
          <a:prstGeom prst="rect">
            <a:avLst/>
          </a:prstGeom>
          <a:noFill/>
          <a:ln>
            <a:noFill/>
          </a:ln>
        </p:spPr>
        <p:txBody>
          <a:bodyPr anchor="ctr"/>
          <a:lstStyle/>
          <a:p>
            <a:pPr marL="358920" fontAlgn="auto">
              <a:spcBef>
                <a:spcPts val="0"/>
              </a:spcBef>
              <a:spcAft>
                <a:spcPts val="0"/>
              </a:spcAft>
            </a:pPr>
            <a:r>
              <a:rPr lang="en-GB" sz="2000" b="1" spc="-1" dirty="0" err="1">
                <a:uFill>
                  <a:solidFill>
                    <a:srgbClr val="FFFFFF"/>
                  </a:solidFill>
                </a:uFill>
                <a:latin typeface="Verdana"/>
              </a:rPr>
              <a:t>Apoyo</a:t>
            </a:r>
            <a:r>
              <a:rPr lang="en-GB" sz="2000" b="1" spc="-1" dirty="0">
                <a:uFill>
                  <a:solidFill>
                    <a:srgbClr val="FFFFFF"/>
                  </a:solidFill>
                </a:uFill>
                <a:latin typeface="Verdana"/>
              </a:rPr>
              <a:t> de la UE a </a:t>
            </a:r>
            <a:r>
              <a:rPr lang="en-GB" sz="2000" b="1" spc="-1" dirty="0" err="1" smtClean="0">
                <a:uFill>
                  <a:solidFill>
                    <a:srgbClr val="FFFFFF"/>
                  </a:solidFill>
                </a:uFill>
                <a:latin typeface="Verdana"/>
              </a:rPr>
              <a:t>ciudades</a:t>
            </a:r>
            <a:r>
              <a:rPr lang="en-GB" sz="2000" b="1" spc="-1" dirty="0" smtClean="0">
                <a:uFill>
                  <a:solidFill>
                    <a:srgbClr val="FFFFFF"/>
                  </a:solidFill>
                </a:uFill>
                <a:latin typeface="Verdana"/>
              </a:rPr>
              <a:t> </a:t>
            </a:r>
            <a:r>
              <a:rPr lang="en-GB" sz="2000" b="1" spc="-1" dirty="0">
                <a:uFill>
                  <a:solidFill>
                    <a:srgbClr val="FFFFFF"/>
                  </a:solidFill>
                </a:uFill>
                <a:latin typeface="Verdana"/>
              </a:rPr>
              <a:t>y </a:t>
            </a:r>
            <a:r>
              <a:rPr lang="en-GB" sz="2000" b="1" spc="-1" dirty="0" err="1" smtClean="0">
                <a:uFill>
                  <a:solidFill>
                    <a:srgbClr val="FFFFFF"/>
                  </a:solidFill>
                </a:uFill>
                <a:latin typeface="Verdana"/>
              </a:rPr>
              <a:t>regiones</a:t>
            </a:r>
            <a:r>
              <a:rPr lang="en-GB" sz="2000" b="1" spc="-1" dirty="0" smtClean="0">
                <a:uFill>
                  <a:solidFill>
                    <a:srgbClr val="FFFFFF"/>
                  </a:solidFill>
                </a:uFill>
                <a:latin typeface="Verdana"/>
              </a:rPr>
              <a:t> </a:t>
            </a:r>
            <a:r>
              <a:rPr lang="en-GB" sz="2000" b="1" spc="-1" dirty="0">
                <a:uFill>
                  <a:solidFill>
                    <a:srgbClr val="FFFFFF"/>
                  </a:solidFill>
                </a:uFill>
                <a:latin typeface="Verdana"/>
              </a:rPr>
              <a:t>en la </a:t>
            </a:r>
            <a:r>
              <a:rPr lang="en-GB" sz="2000" b="1" spc="-1" dirty="0" err="1">
                <a:uFill>
                  <a:solidFill>
                    <a:srgbClr val="FFFFFF"/>
                  </a:solidFill>
                </a:uFill>
                <a:latin typeface="Verdana"/>
              </a:rPr>
              <a:t>transición</a:t>
            </a:r>
            <a:r>
              <a:rPr lang="en-GB" sz="2000" b="1" spc="-1" dirty="0">
                <a:uFill>
                  <a:solidFill>
                    <a:srgbClr val="FFFFFF"/>
                  </a:solidFill>
                </a:uFill>
                <a:latin typeface="Verdana"/>
              </a:rPr>
              <a:t> a </a:t>
            </a:r>
            <a:r>
              <a:rPr lang="en-GB" sz="2000" b="1" spc="-1" dirty="0" err="1">
                <a:uFill>
                  <a:solidFill>
                    <a:srgbClr val="FFFFFF"/>
                  </a:solidFill>
                </a:uFill>
                <a:latin typeface="Verdana"/>
              </a:rPr>
              <a:t>una</a:t>
            </a:r>
            <a:r>
              <a:rPr lang="en-GB" sz="2000" b="1" spc="-1" dirty="0">
                <a:uFill>
                  <a:solidFill>
                    <a:srgbClr val="FFFFFF"/>
                  </a:solidFill>
                </a:uFill>
                <a:latin typeface="Verdana"/>
              </a:rPr>
              <a:t> </a:t>
            </a:r>
            <a:r>
              <a:rPr lang="en-GB" sz="2000" b="1" spc="-1" dirty="0" err="1">
                <a:uFill>
                  <a:solidFill>
                    <a:srgbClr val="FFFFFF"/>
                  </a:solidFill>
                </a:uFill>
                <a:latin typeface="Verdana"/>
              </a:rPr>
              <a:t>economía</a:t>
            </a:r>
            <a:r>
              <a:rPr lang="en-GB" sz="2000" b="1" spc="-1" dirty="0">
                <a:uFill>
                  <a:solidFill>
                    <a:srgbClr val="FFFFFF"/>
                  </a:solidFill>
                </a:uFill>
                <a:latin typeface="Verdana"/>
              </a:rPr>
              <a:t> con </a:t>
            </a:r>
            <a:r>
              <a:rPr lang="en-GB" sz="2000" b="1" spc="-1" dirty="0" err="1">
                <a:uFill>
                  <a:solidFill>
                    <a:srgbClr val="FFFFFF"/>
                  </a:solidFill>
                </a:uFill>
                <a:latin typeface="Verdana"/>
              </a:rPr>
              <a:t>bajas</a:t>
            </a:r>
            <a:r>
              <a:rPr lang="en-GB" sz="2000" b="1" spc="-1" dirty="0">
                <a:uFill>
                  <a:solidFill>
                    <a:srgbClr val="FFFFFF"/>
                  </a:solidFill>
                </a:uFill>
                <a:latin typeface="Verdana"/>
              </a:rPr>
              <a:t> </a:t>
            </a:r>
            <a:r>
              <a:rPr lang="en-GB" sz="2000" b="1" spc="-1" dirty="0" err="1">
                <a:uFill>
                  <a:solidFill>
                    <a:srgbClr val="FFFFFF"/>
                  </a:solidFill>
                </a:uFill>
                <a:latin typeface="Verdana"/>
              </a:rPr>
              <a:t>emisiones</a:t>
            </a:r>
            <a:r>
              <a:rPr lang="en-GB" sz="2000" b="1" spc="-1" dirty="0">
                <a:uFill>
                  <a:solidFill>
                    <a:srgbClr val="FFFFFF"/>
                  </a:solidFill>
                </a:uFill>
                <a:latin typeface="Verdana"/>
              </a:rPr>
              <a:t> de </a:t>
            </a:r>
            <a:r>
              <a:rPr lang="en-GB" sz="2000" b="1" spc="-1" dirty="0" err="1">
                <a:uFill>
                  <a:solidFill>
                    <a:srgbClr val="FFFFFF"/>
                  </a:solidFill>
                </a:uFill>
                <a:latin typeface="Verdana"/>
              </a:rPr>
              <a:t>carbono</a:t>
            </a:r>
            <a:r>
              <a:rPr lang="en-GB" sz="2000" b="1" spc="-1" dirty="0">
                <a:uFill>
                  <a:solidFill>
                    <a:srgbClr val="FFFFFF"/>
                  </a:solidFill>
                </a:uFill>
                <a:latin typeface="Verdana"/>
              </a:rPr>
              <a:t> y </a:t>
            </a:r>
            <a:r>
              <a:rPr lang="en-GB" sz="2000" b="1" spc="-1" dirty="0" err="1">
                <a:uFill>
                  <a:solidFill>
                    <a:srgbClr val="FFFFFF"/>
                  </a:solidFill>
                </a:uFill>
                <a:latin typeface="Verdana"/>
              </a:rPr>
              <a:t>resistente</a:t>
            </a:r>
            <a:r>
              <a:rPr lang="en-GB" sz="2000" b="1" spc="-1" dirty="0">
                <a:uFill>
                  <a:solidFill>
                    <a:srgbClr val="FFFFFF"/>
                  </a:solidFill>
                </a:uFill>
                <a:latin typeface="Verdana"/>
              </a:rPr>
              <a:t> al </a:t>
            </a:r>
            <a:r>
              <a:rPr lang="en-GB" sz="2000" b="1" spc="-1" dirty="0" err="1">
                <a:uFill>
                  <a:solidFill>
                    <a:srgbClr val="FFFFFF"/>
                  </a:solidFill>
                </a:uFill>
                <a:latin typeface="Verdana"/>
              </a:rPr>
              <a:t>cambio</a:t>
            </a:r>
            <a:r>
              <a:rPr lang="en-GB" sz="2000" b="1" spc="-1" dirty="0">
                <a:uFill>
                  <a:solidFill>
                    <a:srgbClr val="FFFFFF"/>
                  </a:solidFill>
                </a:uFill>
                <a:latin typeface="Verdana"/>
              </a:rPr>
              <a:t> </a:t>
            </a:r>
            <a:r>
              <a:rPr lang="en-GB" sz="2000" b="1" spc="-1" dirty="0" err="1">
                <a:uFill>
                  <a:solidFill>
                    <a:srgbClr val="FFFFFF"/>
                  </a:solidFill>
                </a:uFill>
                <a:latin typeface="Verdana"/>
              </a:rPr>
              <a:t>climático</a:t>
            </a:r>
            <a:endParaRPr sz="1800" dirty="0">
              <a:solidFill>
                <a:prstClr val="black"/>
              </a:solidFill>
              <a:latin typeface="Arial"/>
            </a:endParaRPr>
          </a:p>
        </p:txBody>
      </p:sp>
      <p:sp>
        <p:nvSpPr>
          <p:cNvPr id="606" name="TextShape 2"/>
          <p:cNvSpPr txBox="1"/>
          <p:nvPr/>
        </p:nvSpPr>
        <p:spPr>
          <a:xfrm>
            <a:off x="112420" y="2492280"/>
            <a:ext cx="8794960" cy="3817040"/>
          </a:xfrm>
          <a:prstGeom prst="rect">
            <a:avLst/>
          </a:prstGeom>
          <a:noFill/>
          <a:ln>
            <a:noFill/>
          </a:ln>
        </p:spPr>
        <p:txBody>
          <a:bodyPr/>
          <a:lstStyle/>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Apoyo</a:t>
            </a:r>
            <a:r>
              <a:rPr lang="en-GB" sz="2000" spc="-1" dirty="0" smtClean="0">
                <a:uFill>
                  <a:solidFill>
                    <a:srgbClr val="FFFFFF"/>
                  </a:solidFill>
                </a:uFill>
                <a:latin typeface="Verdana"/>
              </a:rPr>
              <a:t> a </a:t>
            </a:r>
            <a:r>
              <a:rPr lang="en-GB" sz="2000" spc="-1" dirty="0">
                <a:uFill>
                  <a:solidFill>
                    <a:srgbClr val="FFFFFF"/>
                  </a:solidFill>
                </a:uFill>
                <a:latin typeface="Verdana"/>
              </a:rPr>
              <a:t>un </a:t>
            </a:r>
            <a:r>
              <a:rPr lang="en-GB" sz="2000" b="1" spc="-1" dirty="0" err="1">
                <a:uFill>
                  <a:solidFill>
                    <a:srgbClr val="FFFFFF"/>
                  </a:solidFill>
                </a:uFill>
                <a:latin typeface="Verdana"/>
              </a:rPr>
              <a:t>enfoque</a:t>
            </a:r>
            <a:r>
              <a:rPr lang="en-GB" sz="2000" b="1" spc="-1" dirty="0">
                <a:uFill>
                  <a:solidFill>
                    <a:srgbClr val="FFFFFF"/>
                  </a:solidFill>
                </a:uFill>
                <a:latin typeface="Verdana"/>
              </a:rPr>
              <a:t> </a:t>
            </a:r>
            <a:r>
              <a:rPr lang="en-GB" sz="2000" b="1" spc="-1" dirty="0" err="1">
                <a:uFill>
                  <a:solidFill>
                    <a:srgbClr val="FFFFFF"/>
                  </a:solidFill>
                </a:uFill>
                <a:latin typeface="Verdana"/>
              </a:rPr>
              <a:t>macrorregional</a:t>
            </a:r>
            <a:r>
              <a:rPr lang="en-GB" sz="2000" b="1" spc="-1" dirty="0">
                <a:uFill>
                  <a:solidFill>
                    <a:srgbClr val="FFFFFF"/>
                  </a:solidFill>
                </a:uFill>
                <a:latin typeface="Verdana"/>
              </a:rPr>
              <a:t> </a:t>
            </a:r>
            <a:r>
              <a:rPr lang="en-GB" sz="2000" b="1" spc="-1" dirty="0" smtClean="0">
                <a:uFill>
                  <a:solidFill>
                    <a:srgbClr val="FFFFFF"/>
                  </a:solidFill>
                </a:uFill>
                <a:latin typeface="Verdana"/>
              </a:rPr>
              <a:t>del </a:t>
            </a:r>
            <a:r>
              <a:rPr lang="en-GB" sz="2000" b="1" spc="-1" dirty="0" err="1">
                <a:uFill>
                  <a:solidFill>
                    <a:srgbClr val="FFFFFF"/>
                  </a:solidFill>
                </a:uFill>
                <a:latin typeface="Verdana"/>
              </a:rPr>
              <a:t>cambio</a:t>
            </a:r>
            <a:r>
              <a:rPr lang="en-GB" sz="2000" b="1" spc="-1" dirty="0">
                <a:uFill>
                  <a:solidFill>
                    <a:srgbClr val="FFFFFF"/>
                  </a:solidFill>
                </a:uFill>
                <a:latin typeface="Verdana"/>
              </a:rPr>
              <a:t> </a:t>
            </a:r>
            <a:r>
              <a:rPr lang="en-GB" sz="2000" b="1" spc="-1" dirty="0" err="1">
                <a:uFill>
                  <a:solidFill>
                    <a:srgbClr val="FFFFFF"/>
                  </a:solidFill>
                </a:uFill>
                <a:latin typeface="Verdana"/>
              </a:rPr>
              <a:t>climático</a:t>
            </a:r>
            <a:r>
              <a:rPr lang="en-GB" sz="2000" b="1" spc="-1" dirty="0">
                <a:uFill>
                  <a:solidFill>
                    <a:srgbClr val="FFFFFF"/>
                  </a:solidFill>
                </a:uFill>
                <a:latin typeface="Verdana"/>
              </a:rPr>
              <a:t> </a:t>
            </a:r>
            <a:r>
              <a:rPr lang="en-GB" sz="2000" spc="-1" dirty="0">
                <a:uFill>
                  <a:solidFill>
                    <a:srgbClr val="FFFFFF"/>
                  </a:solidFill>
                </a:uFill>
                <a:latin typeface="Verdana"/>
              </a:rPr>
              <a:t>(</a:t>
            </a:r>
            <a:r>
              <a:rPr lang="en-GB" sz="2000" spc="-1" dirty="0" err="1">
                <a:uFill>
                  <a:solidFill>
                    <a:srgbClr val="FFFFFF"/>
                  </a:solidFill>
                </a:uFill>
                <a:latin typeface="Verdana"/>
              </a:rPr>
              <a:t>cuatro</a:t>
            </a:r>
            <a:r>
              <a:rPr lang="en-GB" sz="2000" spc="-1" dirty="0">
                <a:uFill>
                  <a:solidFill>
                    <a:srgbClr val="FFFFFF"/>
                  </a:solidFill>
                </a:uFill>
                <a:latin typeface="Verdana"/>
              </a:rPr>
              <a:t> </a:t>
            </a:r>
            <a:r>
              <a:rPr lang="en-GB" sz="2000" spc="-1" dirty="0" err="1" smtClean="0">
                <a:uFill>
                  <a:solidFill>
                    <a:srgbClr val="FFFFFF"/>
                  </a:solidFill>
                </a:uFill>
                <a:latin typeface="Verdana"/>
              </a:rPr>
              <a:t>estrategias</a:t>
            </a:r>
            <a:r>
              <a:rPr lang="en-GB" sz="2000" spc="-1" dirty="0" smtClean="0">
                <a:uFill>
                  <a:solidFill>
                    <a:srgbClr val="FFFFFF"/>
                  </a:solidFill>
                </a:uFill>
                <a:latin typeface="Verdana"/>
              </a:rPr>
              <a:t> </a:t>
            </a:r>
            <a:r>
              <a:rPr lang="en-GB" sz="2000" spc="-1" dirty="0" err="1">
                <a:uFill>
                  <a:solidFill>
                    <a:srgbClr val="FFFFFF"/>
                  </a:solidFill>
                </a:uFill>
                <a:latin typeface="Verdana"/>
              </a:rPr>
              <a:t>macrorregionales</a:t>
            </a:r>
            <a:r>
              <a:rPr lang="en-GB" sz="2000" spc="-1" dirty="0">
                <a:uFill>
                  <a:solidFill>
                    <a:srgbClr val="FFFFFF"/>
                  </a:solidFill>
                </a:uFill>
                <a:latin typeface="Verdana"/>
              </a:rPr>
              <a:t> </a:t>
            </a:r>
            <a:r>
              <a:rPr lang="en-GB" sz="2000" spc="-1" dirty="0" smtClean="0">
                <a:uFill>
                  <a:solidFill>
                    <a:srgbClr val="FFFFFF"/>
                  </a:solidFill>
                </a:uFill>
                <a:latin typeface="Verdana"/>
              </a:rPr>
              <a:t>al </a:t>
            </a:r>
            <a:r>
              <a:rPr lang="en-GB" sz="2000" spc="-1" dirty="0" err="1" smtClean="0">
                <a:uFill>
                  <a:solidFill>
                    <a:srgbClr val="FFFFFF"/>
                  </a:solidFill>
                </a:uFill>
                <a:latin typeface="Verdana"/>
              </a:rPr>
              <a:t>nivel</a:t>
            </a:r>
            <a:r>
              <a:rPr lang="en-GB" sz="2000" spc="-1" dirty="0" smtClean="0">
                <a:uFill>
                  <a:solidFill>
                    <a:srgbClr val="FFFFFF"/>
                  </a:solidFill>
                </a:uFill>
                <a:latin typeface="Verdana"/>
              </a:rPr>
              <a:t> de </a:t>
            </a:r>
            <a:r>
              <a:rPr lang="en-GB" sz="2000" spc="-1" dirty="0">
                <a:uFill>
                  <a:solidFill>
                    <a:srgbClr val="FFFFFF"/>
                  </a:solidFill>
                </a:uFill>
                <a:latin typeface="Verdana"/>
              </a:rPr>
              <a:t>la UE: </a:t>
            </a:r>
            <a:r>
              <a:rPr lang="en-GB" sz="2000" spc="-1" dirty="0" err="1">
                <a:uFill>
                  <a:solidFill>
                    <a:srgbClr val="FFFFFF"/>
                  </a:solidFill>
                </a:uFill>
                <a:latin typeface="Verdana"/>
              </a:rPr>
              <a:t>Danubio</a:t>
            </a:r>
            <a:r>
              <a:rPr lang="en-GB" sz="2000" spc="-1" dirty="0">
                <a:uFill>
                  <a:solidFill>
                    <a:srgbClr val="FFFFFF"/>
                  </a:solidFill>
                </a:uFill>
                <a:latin typeface="Verdana"/>
              </a:rPr>
              <a:t>, </a:t>
            </a:r>
            <a:r>
              <a:rPr lang="en-GB" sz="2000" spc="-1" dirty="0" err="1">
                <a:uFill>
                  <a:solidFill>
                    <a:srgbClr val="FFFFFF"/>
                  </a:solidFill>
                </a:uFill>
                <a:latin typeface="Verdana"/>
              </a:rPr>
              <a:t>Alpes</a:t>
            </a:r>
            <a:r>
              <a:rPr lang="en-GB" sz="2000" spc="-1" dirty="0">
                <a:uFill>
                  <a:solidFill>
                    <a:srgbClr val="FFFFFF"/>
                  </a:solidFill>
                </a:uFill>
                <a:latin typeface="Verdana"/>
              </a:rPr>
              <a:t>, Mar </a:t>
            </a:r>
            <a:r>
              <a:rPr lang="en-GB" sz="2000" spc="-1" dirty="0" err="1">
                <a:uFill>
                  <a:solidFill>
                    <a:srgbClr val="FFFFFF"/>
                  </a:solidFill>
                </a:uFill>
                <a:latin typeface="Verdana"/>
              </a:rPr>
              <a:t>Báltico</a:t>
            </a:r>
            <a:r>
              <a:rPr lang="en-GB" sz="2000" spc="-1" dirty="0">
                <a:uFill>
                  <a:solidFill>
                    <a:srgbClr val="FFFFFF"/>
                  </a:solidFill>
                </a:uFill>
                <a:latin typeface="Verdana"/>
              </a:rPr>
              <a:t>, </a:t>
            </a:r>
            <a:r>
              <a:rPr lang="en-GB" sz="2000" spc="-1" dirty="0" err="1">
                <a:uFill>
                  <a:solidFill>
                    <a:srgbClr val="FFFFFF"/>
                  </a:solidFill>
                </a:uFill>
                <a:latin typeface="Verdana"/>
              </a:rPr>
              <a:t>Adriático</a:t>
            </a:r>
            <a:r>
              <a:rPr lang="en-GB" sz="2000" spc="-1" dirty="0">
                <a:uFill>
                  <a:solidFill>
                    <a:srgbClr val="FFFFFF"/>
                  </a:solidFill>
                </a:uFill>
                <a:latin typeface="Verdana"/>
              </a:rPr>
              <a:t> y </a:t>
            </a:r>
            <a:r>
              <a:rPr lang="en-GB" sz="2000" spc="-1" dirty="0" err="1">
                <a:uFill>
                  <a:solidFill>
                    <a:srgbClr val="FFFFFF"/>
                  </a:solidFill>
                </a:uFill>
                <a:latin typeface="Verdana"/>
              </a:rPr>
              <a:t>Jónico</a:t>
            </a:r>
            <a:r>
              <a:rPr lang="en-GB" sz="2000" spc="-1" dirty="0">
                <a:uFill>
                  <a:solidFill>
                    <a:srgbClr val="FFFFFF"/>
                  </a:solidFill>
                </a:uFill>
                <a:latin typeface="Verdana"/>
              </a:rPr>
              <a:t>)</a:t>
            </a:r>
            <a:endParaRPr sz="1800" dirty="0">
              <a:solidFill>
                <a:prstClr val="black"/>
              </a:solidFill>
              <a:latin typeface="Arial"/>
            </a:endParaRPr>
          </a:p>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Aportación</a:t>
            </a:r>
            <a:r>
              <a:rPr lang="en-GB" sz="2000" spc="-1" dirty="0" smtClean="0">
                <a:uFill>
                  <a:solidFill>
                    <a:srgbClr val="FFFFFF"/>
                  </a:solidFill>
                </a:uFill>
                <a:latin typeface="Verdana"/>
              </a:rPr>
              <a:t> de </a:t>
            </a:r>
            <a:r>
              <a:rPr lang="en-GB" sz="2000" b="1" spc="-1" dirty="0" err="1" smtClean="0">
                <a:uFill>
                  <a:solidFill>
                    <a:srgbClr val="FFFFFF"/>
                  </a:solidFill>
                </a:uFill>
                <a:latin typeface="Verdana"/>
              </a:rPr>
              <a:t>herramientas</a:t>
            </a:r>
            <a:r>
              <a:rPr lang="en-GB" sz="2000" b="1" spc="-1" dirty="0" smtClean="0">
                <a:uFill>
                  <a:solidFill>
                    <a:srgbClr val="FFFFFF"/>
                  </a:solidFill>
                </a:uFill>
                <a:latin typeface="Verdana"/>
              </a:rPr>
              <a:t> </a:t>
            </a:r>
            <a:r>
              <a:rPr lang="en-GB" sz="2000" b="1" spc="-1" dirty="0">
                <a:uFill>
                  <a:solidFill>
                    <a:srgbClr val="FFFFFF"/>
                  </a:solidFill>
                </a:uFill>
                <a:latin typeface="Verdana"/>
              </a:rPr>
              <a:t>y </a:t>
            </a:r>
            <a:r>
              <a:rPr lang="en-GB" sz="2000" b="1" spc="-1" dirty="0" err="1">
                <a:uFill>
                  <a:solidFill>
                    <a:srgbClr val="FFFFFF"/>
                  </a:solidFill>
                </a:uFill>
                <a:latin typeface="Verdana"/>
              </a:rPr>
              <a:t>orientaciones</a:t>
            </a:r>
            <a:r>
              <a:rPr lang="en-GB" sz="2000" spc="-1" dirty="0">
                <a:uFill>
                  <a:solidFill>
                    <a:srgbClr val="FFFFFF"/>
                  </a:solidFill>
                </a:uFill>
                <a:latin typeface="Verdana"/>
              </a:rPr>
              <a:t>, </a:t>
            </a:r>
            <a:r>
              <a:rPr lang="en-GB" sz="2000" spc="-1" dirty="0" err="1">
                <a:uFill>
                  <a:solidFill>
                    <a:srgbClr val="FFFFFF"/>
                  </a:solidFill>
                </a:uFill>
                <a:latin typeface="Verdana"/>
              </a:rPr>
              <a:t>como</a:t>
            </a:r>
            <a:r>
              <a:rPr lang="en-GB" sz="2000" spc="-1" dirty="0">
                <a:uFill>
                  <a:solidFill>
                    <a:srgbClr val="FFFFFF"/>
                  </a:solidFill>
                </a:uFill>
                <a:latin typeface="Verdana"/>
              </a:rPr>
              <a:t> </a:t>
            </a:r>
            <a:r>
              <a:rPr lang="en-GB" sz="2000" spc="-1" dirty="0" smtClean="0">
                <a:uFill>
                  <a:solidFill>
                    <a:srgbClr val="FFFFFF"/>
                  </a:solidFill>
                </a:uFill>
                <a:latin typeface="Verdana"/>
              </a:rPr>
              <a:t>Climate-ADAPT</a:t>
            </a:r>
            <a:r>
              <a:rPr lang="en-GB" sz="2000" spc="-1" dirty="0">
                <a:uFill>
                  <a:solidFill>
                    <a:srgbClr val="FFFFFF"/>
                  </a:solidFill>
                </a:uFill>
                <a:latin typeface="Verdana"/>
              </a:rPr>
              <a:t>.</a:t>
            </a:r>
            <a:endParaRPr sz="1800" dirty="0">
              <a:solidFill>
                <a:prstClr val="black"/>
              </a:solidFill>
              <a:latin typeface="Arial"/>
            </a:endParaRPr>
          </a:p>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Iniciativa</a:t>
            </a:r>
            <a:r>
              <a:rPr lang="en-GB" sz="2000" spc="-1" dirty="0" smtClean="0">
                <a:uFill>
                  <a:solidFill>
                    <a:srgbClr val="FFFFFF"/>
                  </a:solidFill>
                </a:uFill>
                <a:latin typeface="Verdana"/>
              </a:rPr>
              <a:t> </a:t>
            </a:r>
            <a:r>
              <a:rPr lang="en-GB" sz="2000" b="1" spc="-1" dirty="0" err="1" smtClean="0">
                <a:uFill>
                  <a:solidFill>
                    <a:srgbClr val="FFFFFF"/>
                  </a:solidFill>
                </a:uFill>
                <a:latin typeface="Verdana"/>
              </a:rPr>
              <a:t>Pacto</a:t>
            </a:r>
            <a:r>
              <a:rPr lang="en-GB" sz="2000" b="1" spc="-1" dirty="0" smtClean="0">
                <a:uFill>
                  <a:solidFill>
                    <a:srgbClr val="FFFFFF"/>
                  </a:solidFill>
                </a:uFill>
                <a:latin typeface="Verdana"/>
              </a:rPr>
              <a:t> </a:t>
            </a:r>
            <a:r>
              <a:rPr lang="en-GB" sz="2000" b="1" spc="-1" dirty="0">
                <a:uFill>
                  <a:solidFill>
                    <a:srgbClr val="FFFFFF"/>
                  </a:solidFill>
                </a:uFill>
                <a:latin typeface="Verdana"/>
              </a:rPr>
              <a:t>de los </a:t>
            </a:r>
            <a:r>
              <a:rPr lang="en-GB" sz="2000" b="1" spc="-1" dirty="0" err="1">
                <a:uFill>
                  <a:solidFill>
                    <a:srgbClr val="FFFFFF"/>
                  </a:solidFill>
                </a:uFill>
                <a:latin typeface="Verdana"/>
              </a:rPr>
              <a:t>Alcaldes</a:t>
            </a:r>
            <a:r>
              <a:rPr lang="en-GB" sz="2000" b="1" spc="-1" dirty="0">
                <a:uFill>
                  <a:solidFill>
                    <a:srgbClr val="FFFFFF"/>
                  </a:solidFill>
                </a:uFill>
                <a:latin typeface="Verdana"/>
              </a:rPr>
              <a:t> </a:t>
            </a:r>
            <a:r>
              <a:rPr lang="en-GB" sz="2000" spc="-1" dirty="0" err="1" smtClean="0">
                <a:uFill>
                  <a:solidFill>
                    <a:srgbClr val="FFFFFF"/>
                  </a:solidFill>
                </a:uFill>
                <a:latin typeface="Verdana"/>
              </a:rPr>
              <a:t>por</a:t>
            </a:r>
            <a:r>
              <a:rPr lang="en-GB" sz="2000" spc="-1" dirty="0" smtClean="0">
                <a:uFill>
                  <a:solidFill>
                    <a:srgbClr val="FFFFFF"/>
                  </a:solidFill>
                </a:uFill>
                <a:latin typeface="Verdana"/>
              </a:rPr>
              <a:t> </a:t>
            </a:r>
            <a:r>
              <a:rPr lang="en-GB" sz="2000" spc="-1" dirty="0">
                <a:uFill>
                  <a:solidFill>
                    <a:srgbClr val="FFFFFF"/>
                  </a:solidFill>
                </a:uFill>
                <a:latin typeface="Verdana"/>
              </a:rPr>
              <a:t>el </a:t>
            </a:r>
            <a:r>
              <a:rPr lang="en-GB" sz="2000" spc="-1" dirty="0" err="1">
                <a:uFill>
                  <a:solidFill>
                    <a:srgbClr val="FFFFFF"/>
                  </a:solidFill>
                </a:uFill>
                <a:latin typeface="Verdana"/>
              </a:rPr>
              <a:t>Clima</a:t>
            </a:r>
            <a:r>
              <a:rPr lang="en-GB" sz="2000" spc="-1" dirty="0">
                <a:uFill>
                  <a:solidFill>
                    <a:srgbClr val="FFFFFF"/>
                  </a:solidFill>
                </a:uFill>
                <a:latin typeface="Verdana"/>
              </a:rPr>
              <a:t> y la </a:t>
            </a:r>
            <a:r>
              <a:rPr lang="en-GB" sz="2000" spc="-1" dirty="0" err="1">
                <a:uFill>
                  <a:solidFill>
                    <a:srgbClr val="FFFFFF"/>
                  </a:solidFill>
                </a:uFill>
                <a:latin typeface="Verdana"/>
              </a:rPr>
              <a:t>Energía</a:t>
            </a:r>
            <a:r>
              <a:rPr lang="en-GB" sz="2000" spc="-1" dirty="0">
                <a:uFill>
                  <a:solidFill>
                    <a:srgbClr val="FFFFFF"/>
                  </a:solidFill>
                </a:uFill>
                <a:latin typeface="Verdana"/>
              </a:rPr>
              <a:t> </a:t>
            </a:r>
            <a:endParaRPr lang="en-GB" sz="2000" spc="-1" dirty="0" smtClean="0">
              <a:uFill>
                <a:solidFill>
                  <a:srgbClr val="FFFFFF"/>
                </a:solidFill>
              </a:uFill>
              <a:latin typeface="Verdana"/>
            </a:endParaRPr>
          </a:p>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Estrategias</a:t>
            </a:r>
            <a:r>
              <a:rPr lang="en-GB" sz="2000" spc="-1" dirty="0" smtClean="0">
                <a:uFill>
                  <a:solidFill>
                    <a:srgbClr val="FFFFFF"/>
                  </a:solidFill>
                </a:uFill>
                <a:latin typeface="Verdana"/>
              </a:rPr>
              <a:t> de </a:t>
            </a:r>
            <a:r>
              <a:rPr lang="en-GB" sz="2000" spc="-1" dirty="0" err="1" smtClean="0">
                <a:uFill>
                  <a:solidFill>
                    <a:srgbClr val="FFFFFF"/>
                  </a:solidFill>
                </a:uFill>
                <a:latin typeface="Verdana"/>
              </a:rPr>
              <a:t>especialización</a:t>
            </a:r>
            <a:r>
              <a:rPr lang="en-GB" sz="2000" spc="-1" dirty="0" smtClean="0">
                <a:uFill>
                  <a:solidFill>
                    <a:srgbClr val="FFFFFF"/>
                  </a:solidFill>
                </a:uFill>
                <a:latin typeface="Verdana"/>
              </a:rPr>
              <a:t> </a:t>
            </a:r>
            <a:r>
              <a:rPr lang="en-GB" sz="2000" spc="-1" dirty="0" err="1" smtClean="0">
                <a:uFill>
                  <a:solidFill>
                    <a:srgbClr val="FFFFFF"/>
                  </a:solidFill>
                </a:uFill>
                <a:latin typeface="Verdana"/>
              </a:rPr>
              <a:t>inteligente</a:t>
            </a:r>
            <a:r>
              <a:rPr lang="en-GB" sz="2000" spc="-1" dirty="0" smtClean="0">
                <a:uFill>
                  <a:solidFill>
                    <a:srgbClr val="FFFFFF"/>
                  </a:solidFill>
                </a:uFill>
                <a:latin typeface="Verdana"/>
              </a:rPr>
              <a:t> de </a:t>
            </a:r>
            <a:r>
              <a:rPr lang="en-GB" sz="2000" spc="-1" dirty="0" err="1" smtClean="0">
                <a:uFill>
                  <a:solidFill>
                    <a:srgbClr val="FFFFFF"/>
                  </a:solidFill>
                </a:uFill>
                <a:latin typeface="Verdana"/>
              </a:rPr>
              <a:t>promoción</a:t>
            </a:r>
            <a:r>
              <a:rPr lang="en-GB" sz="2000" spc="-1" dirty="0" smtClean="0">
                <a:uFill>
                  <a:solidFill>
                    <a:srgbClr val="FFFFFF"/>
                  </a:solidFill>
                </a:uFill>
                <a:latin typeface="Verdana"/>
              </a:rPr>
              <a:t> de la </a:t>
            </a:r>
            <a:r>
              <a:rPr lang="en-GB" sz="2000" spc="-1" dirty="0" err="1">
                <a:uFill>
                  <a:solidFill>
                    <a:srgbClr val="FFFFFF"/>
                  </a:solidFill>
                </a:uFill>
                <a:latin typeface="Verdana"/>
              </a:rPr>
              <a:t>innovación</a:t>
            </a:r>
            <a:r>
              <a:rPr lang="en-GB" sz="2000" spc="-1" dirty="0">
                <a:uFill>
                  <a:solidFill>
                    <a:srgbClr val="FFFFFF"/>
                  </a:solidFill>
                </a:uFill>
                <a:latin typeface="Verdana"/>
              </a:rPr>
              <a:t> </a:t>
            </a:r>
            <a:r>
              <a:rPr lang="en-GB" sz="2000" spc="-1" dirty="0" smtClean="0">
                <a:uFill>
                  <a:solidFill>
                    <a:srgbClr val="FFFFFF"/>
                  </a:solidFill>
                </a:uFill>
                <a:latin typeface="Verdana"/>
              </a:rPr>
              <a:t>regional— </a:t>
            </a:r>
            <a:r>
              <a:rPr lang="en-GB" sz="2000" b="1" spc="-1" dirty="0">
                <a:uFill>
                  <a:solidFill>
                    <a:srgbClr val="FFFFFF"/>
                  </a:solidFill>
                </a:uFill>
                <a:latin typeface="Verdana"/>
              </a:rPr>
              <a:t>S3PEnergy</a:t>
            </a:r>
            <a:endParaRPr sz="1800" b="1" dirty="0">
              <a:solidFill>
                <a:prstClr val="black"/>
              </a:solidFill>
              <a:latin typeface="Arial"/>
            </a:endParaRPr>
          </a:p>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Colaboración</a:t>
            </a:r>
            <a:r>
              <a:rPr lang="en-GB" sz="2000" spc="-1" dirty="0" smtClean="0">
                <a:uFill>
                  <a:solidFill>
                    <a:srgbClr val="FFFFFF"/>
                  </a:solidFill>
                </a:uFill>
                <a:latin typeface="Verdana"/>
              </a:rPr>
              <a:t> </a:t>
            </a:r>
            <a:r>
              <a:rPr lang="en-GB" sz="2000" spc="-1" dirty="0">
                <a:uFill>
                  <a:solidFill>
                    <a:srgbClr val="FFFFFF"/>
                  </a:solidFill>
                </a:uFill>
                <a:latin typeface="Verdana"/>
              </a:rPr>
              <a:t>con los </a:t>
            </a:r>
            <a:r>
              <a:rPr lang="en-GB" sz="2000" b="1" spc="-1" dirty="0" err="1">
                <a:uFill>
                  <a:solidFill>
                    <a:srgbClr val="FFFFFF"/>
                  </a:solidFill>
                </a:uFill>
                <a:latin typeface="Verdana"/>
              </a:rPr>
              <a:t>gobiernos</a:t>
            </a:r>
            <a:r>
              <a:rPr lang="en-GB" sz="2000" b="1" spc="-1" dirty="0">
                <a:uFill>
                  <a:solidFill>
                    <a:srgbClr val="FFFFFF"/>
                  </a:solidFill>
                </a:uFill>
                <a:latin typeface="Verdana"/>
              </a:rPr>
              <a:t> </a:t>
            </a:r>
            <a:r>
              <a:rPr lang="en-GB" sz="2000" b="1" spc="-1" dirty="0" err="1">
                <a:uFill>
                  <a:solidFill>
                    <a:srgbClr val="FFFFFF"/>
                  </a:solidFill>
                </a:uFill>
                <a:latin typeface="Verdana"/>
              </a:rPr>
              <a:t>nacionales</a:t>
            </a:r>
            <a:r>
              <a:rPr lang="en-GB" sz="2000" b="1" spc="-1" dirty="0">
                <a:uFill>
                  <a:solidFill>
                    <a:srgbClr val="FFFFFF"/>
                  </a:solidFill>
                </a:uFill>
                <a:latin typeface="Verdana"/>
              </a:rPr>
              <a:t> </a:t>
            </a:r>
            <a:r>
              <a:rPr lang="en-GB" sz="2000" spc="-1" dirty="0">
                <a:uFill>
                  <a:solidFill>
                    <a:srgbClr val="FFFFFF"/>
                  </a:solidFill>
                </a:uFill>
                <a:latin typeface="Verdana"/>
              </a:rPr>
              <a:t>para </a:t>
            </a:r>
            <a:r>
              <a:rPr lang="en-GB" sz="2000" spc="-1" dirty="0" err="1">
                <a:uFill>
                  <a:solidFill>
                    <a:srgbClr val="FFFFFF"/>
                  </a:solidFill>
                </a:uFill>
                <a:latin typeface="Verdana"/>
              </a:rPr>
              <a:t>reforzar</a:t>
            </a:r>
            <a:r>
              <a:rPr lang="en-GB" sz="2000" spc="-1" dirty="0">
                <a:uFill>
                  <a:solidFill>
                    <a:srgbClr val="FFFFFF"/>
                  </a:solidFill>
                </a:uFill>
                <a:latin typeface="Verdana"/>
              </a:rPr>
              <a:t> los </a:t>
            </a:r>
            <a:r>
              <a:rPr lang="en-GB" sz="2000" spc="-1" dirty="0" err="1">
                <a:uFill>
                  <a:solidFill>
                    <a:srgbClr val="FFFFFF"/>
                  </a:solidFill>
                </a:uFill>
                <a:latin typeface="Verdana"/>
              </a:rPr>
              <a:t>marcos</a:t>
            </a:r>
            <a:r>
              <a:rPr lang="en-GB" sz="2000" spc="-1" dirty="0">
                <a:uFill>
                  <a:solidFill>
                    <a:srgbClr val="FFFFFF"/>
                  </a:solidFill>
                </a:uFill>
                <a:latin typeface="Verdana"/>
              </a:rPr>
              <a:t> </a:t>
            </a:r>
            <a:r>
              <a:rPr lang="en-GB" sz="2000" spc="-1" dirty="0" err="1">
                <a:uFill>
                  <a:solidFill>
                    <a:srgbClr val="FFFFFF"/>
                  </a:solidFill>
                </a:uFill>
                <a:latin typeface="Verdana"/>
              </a:rPr>
              <a:t>nacionales</a:t>
            </a:r>
            <a:r>
              <a:rPr lang="en-GB" sz="2000" spc="-1" dirty="0">
                <a:uFill>
                  <a:solidFill>
                    <a:srgbClr val="FFFFFF"/>
                  </a:solidFill>
                </a:uFill>
                <a:latin typeface="Verdana"/>
              </a:rPr>
              <a:t> de </a:t>
            </a:r>
            <a:r>
              <a:rPr lang="en-GB" sz="2000" spc="-1" dirty="0" err="1">
                <a:uFill>
                  <a:solidFill>
                    <a:srgbClr val="FFFFFF"/>
                  </a:solidFill>
                </a:uFill>
                <a:latin typeface="Verdana"/>
              </a:rPr>
              <a:t>lucha</a:t>
            </a:r>
            <a:r>
              <a:rPr lang="en-GB" sz="2000" spc="-1" dirty="0">
                <a:uFill>
                  <a:solidFill>
                    <a:srgbClr val="FFFFFF"/>
                  </a:solidFill>
                </a:uFill>
                <a:latin typeface="Verdana"/>
              </a:rPr>
              <a:t> contra el </a:t>
            </a:r>
            <a:r>
              <a:rPr lang="en-GB" sz="2000" spc="-1" dirty="0" err="1">
                <a:uFill>
                  <a:solidFill>
                    <a:srgbClr val="FFFFFF"/>
                  </a:solidFill>
                </a:uFill>
                <a:latin typeface="Verdana"/>
              </a:rPr>
              <a:t>cambio</a:t>
            </a:r>
            <a:r>
              <a:rPr lang="en-GB" sz="2000" spc="-1" dirty="0">
                <a:uFill>
                  <a:solidFill>
                    <a:srgbClr val="FFFFFF"/>
                  </a:solidFill>
                </a:uFill>
                <a:latin typeface="Verdana"/>
              </a:rPr>
              <a:t> </a:t>
            </a:r>
            <a:r>
              <a:rPr lang="en-GB" sz="2000" spc="-1" dirty="0" err="1">
                <a:uFill>
                  <a:solidFill>
                    <a:srgbClr val="FFFFFF"/>
                  </a:solidFill>
                </a:uFill>
                <a:latin typeface="Verdana"/>
              </a:rPr>
              <a:t>climático</a:t>
            </a:r>
            <a:r>
              <a:rPr lang="en-GB" sz="2000" spc="-1" dirty="0">
                <a:uFill>
                  <a:solidFill>
                    <a:srgbClr val="FFFFFF"/>
                  </a:solidFill>
                </a:uFill>
                <a:latin typeface="Verdana"/>
              </a:rPr>
              <a:t> (</a:t>
            </a:r>
            <a:r>
              <a:rPr lang="en-GB" sz="2000" spc="-1" dirty="0" err="1">
                <a:uFill>
                  <a:solidFill>
                    <a:srgbClr val="FFFFFF"/>
                  </a:solidFill>
                </a:uFill>
                <a:latin typeface="Verdana"/>
              </a:rPr>
              <a:t>incluida</a:t>
            </a:r>
            <a:r>
              <a:rPr lang="en-GB" sz="2000" spc="-1" dirty="0">
                <a:uFill>
                  <a:solidFill>
                    <a:srgbClr val="FFFFFF"/>
                  </a:solidFill>
                </a:uFill>
                <a:latin typeface="Verdana"/>
              </a:rPr>
              <a:t> la </a:t>
            </a:r>
            <a:r>
              <a:rPr lang="en-GB" sz="2000" spc="-1" dirty="0" err="1">
                <a:uFill>
                  <a:solidFill>
                    <a:srgbClr val="FFFFFF"/>
                  </a:solidFill>
                </a:uFill>
                <a:latin typeface="Verdana"/>
              </a:rPr>
              <a:t>gobernanza</a:t>
            </a:r>
            <a:r>
              <a:rPr lang="en-GB" sz="2000" spc="-1" dirty="0">
                <a:uFill>
                  <a:solidFill>
                    <a:srgbClr val="FFFFFF"/>
                  </a:solidFill>
                </a:uFill>
                <a:latin typeface="Verdana"/>
              </a:rPr>
              <a:t> </a:t>
            </a:r>
            <a:r>
              <a:rPr lang="en-GB" sz="2000" spc="-1" dirty="0" err="1">
                <a:uFill>
                  <a:solidFill>
                    <a:srgbClr val="FFFFFF"/>
                  </a:solidFill>
                </a:uFill>
                <a:latin typeface="Verdana"/>
              </a:rPr>
              <a:t>multinivel</a:t>
            </a:r>
            <a:r>
              <a:rPr lang="en-GB" sz="2000" spc="-1" dirty="0">
                <a:uFill>
                  <a:solidFill>
                    <a:srgbClr val="FFFFFF"/>
                  </a:solidFill>
                </a:uFill>
                <a:latin typeface="Verdana"/>
              </a:rPr>
              <a:t>)</a:t>
            </a:r>
            <a:endParaRPr sz="1800" dirty="0">
              <a:solidFill>
                <a:prstClr val="black"/>
              </a:solidFill>
              <a:latin typeface="Arial"/>
            </a:endParaRPr>
          </a:p>
        </p:txBody>
      </p:sp>
    </p:spTree>
    <p:extLst>
      <p:ext uri="{BB962C8B-B14F-4D97-AF65-F5344CB8AC3E}">
        <p14:creationId xmlns:p14="http://schemas.microsoft.com/office/powerpoint/2010/main" val="330939133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extShape 1"/>
          <p:cNvSpPr txBox="1"/>
          <p:nvPr/>
        </p:nvSpPr>
        <p:spPr>
          <a:xfrm>
            <a:off x="457560" y="1285920"/>
            <a:ext cx="8229240" cy="936360"/>
          </a:xfrm>
          <a:prstGeom prst="rect">
            <a:avLst/>
          </a:prstGeom>
          <a:noFill/>
          <a:ln>
            <a:noFill/>
          </a:ln>
        </p:spPr>
        <p:txBody>
          <a:bodyPr anchor="ctr"/>
          <a:lstStyle/>
          <a:p>
            <a:pPr marL="358920" algn="ctr" fontAlgn="auto">
              <a:spcBef>
                <a:spcPts val="0"/>
              </a:spcBef>
              <a:spcAft>
                <a:spcPts val="0"/>
              </a:spcAft>
            </a:pPr>
            <a:r>
              <a:rPr lang="en-GB" sz="2000" b="1" spc="-1" dirty="0" smtClean="0">
                <a:uFill>
                  <a:solidFill>
                    <a:srgbClr val="FFFFFF"/>
                  </a:solidFill>
                </a:uFill>
                <a:latin typeface="Verdana"/>
              </a:rPr>
              <a:t>Nuevo </a:t>
            </a:r>
            <a:r>
              <a:rPr lang="en-GB" sz="2000" b="1" spc="-1" dirty="0" err="1">
                <a:uFill>
                  <a:solidFill>
                    <a:srgbClr val="FFFFFF"/>
                  </a:solidFill>
                </a:uFill>
                <a:latin typeface="Verdana"/>
              </a:rPr>
              <a:t>Pacto</a:t>
            </a:r>
            <a:r>
              <a:rPr lang="en-GB" sz="2000" b="1" spc="-1" dirty="0">
                <a:uFill>
                  <a:solidFill>
                    <a:srgbClr val="FFFFFF"/>
                  </a:solidFill>
                </a:uFill>
                <a:latin typeface="Verdana"/>
              </a:rPr>
              <a:t> de los </a:t>
            </a:r>
            <a:r>
              <a:rPr lang="en-GB" sz="2000" b="1" spc="-1" dirty="0" err="1">
                <a:uFill>
                  <a:solidFill>
                    <a:srgbClr val="FFFFFF"/>
                  </a:solidFill>
                </a:uFill>
                <a:latin typeface="Verdana"/>
              </a:rPr>
              <a:t>Alcaldes</a:t>
            </a:r>
            <a:r>
              <a:rPr lang="en-GB" sz="2000" b="1" spc="-1" dirty="0">
                <a:uFill>
                  <a:solidFill>
                    <a:srgbClr val="FFFFFF"/>
                  </a:solidFill>
                </a:uFill>
                <a:latin typeface="Verdana"/>
              </a:rPr>
              <a:t> </a:t>
            </a:r>
            <a:r>
              <a:rPr lang="en-GB" sz="2000" b="1" spc="-1" dirty="0" err="1" smtClean="0">
                <a:uFill>
                  <a:solidFill>
                    <a:srgbClr val="FFFFFF"/>
                  </a:solidFill>
                </a:uFill>
                <a:latin typeface="Verdana"/>
              </a:rPr>
              <a:t>por</a:t>
            </a:r>
            <a:r>
              <a:rPr lang="en-GB" sz="2000" b="1" spc="-1" dirty="0" smtClean="0">
                <a:uFill>
                  <a:solidFill>
                    <a:srgbClr val="FFFFFF"/>
                  </a:solidFill>
                </a:uFill>
                <a:latin typeface="Verdana"/>
              </a:rPr>
              <a:t> </a:t>
            </a:r>
            <a:r>
              <a:rPr lang="en-GB" sz="2000" b="1" spc="-1" dirty="0">
                <a:uFill>
                  <a:solidFill>
                    <a:srgbClr val="FFFFFF"/>
                  </a:solidFill>
                </a:uFill>
                <a:latin typeface="Verdana"/>
              </a:rPr>
              <a:t>el </a:t>
            </a:r>
            <a:r>
              <a:rPr lang="en-GB" sz="2000" b="1" spc="-1" dirty="0" err="1">
                <a:uFill>
                  <a:solidFill>
                    <a:srgbClr val="FFFFFF"/>
                  </a:solidFill>
                </a:uFill>
                <a:latin typeface="Verdana"/>
              </a:rPr>
              <a:t>Clima</a:t>
            </a:r>
            <a:r>
              <a:rPr lang="en-GB" sz="2000" b="1" spc="-1" dirty="0">
                <a:uFill>
                  <a:solidFill>
                    <a:srgbClr val="FFFFFF"/>
                  </a:solidFill>
                </a:uFill>
                <a:latin typeface="Verdana"/>
              </a:rPr>
              <a:t> &amp; </a:t>
            </a:r>
            <a:r>
              <a:rPr lang="en-GB" sz="2000" b="1" spc="-1" dirty="0" err="1" smtClean="0">
                <a:uFill>
                  <a:solidFill>
                    <a:srgbClr val="FFFFFF"/>
                  </a:solidFill>
                </a:uFill>
                <a:latin typeface="Verdana"/>
              </a:rPr>
              <a:t>Energía</a:t>
            </a:r>
            <a:endParaRPr sz="1800" dirty="0">
              <a:solidFill>
                <a:prstClr val="black"/>
              </a:solidFill>
              <a:latin typeface="Arial"/>
            </a:endParaRPr>
          </a:p>
        </p:txBody>
      </p:sp>
      <p:sp>
        <p:nvSpPr>
          <p:cNvPr id="608" name="TextShape 2"/>
          <p:cNvSpPr txBox="1"/>
          <p:nvPr/>
        </p:nvSpPr>
        <p:spPr>
          <a:xfrm>
            <a:off x="276480" y="2197080"/>
            <a:ext cx="8229240" cy="4377960"/>
          </a:xfrm>
          <a:prstGeom prst="rect">
            <a:avLst/>
          </a:prstGeom>
          <a:noFill/>
          <a:ln>
            <a:noFill/>
          </a:ln>
        </p:spPr>
        <p:txBody>
          <a:bodyPr/>
          <a:lstStyle/>
          <a:p>
            <a:pPr marL="343080" lvl="2" indent="-342720" fontAlgn="auto">
              <a:spcBef>
                <a:spcPts val="0"/>
              </a:spcBef>
              <a:spcAft>
                <a:spcPts val="0"/>
              </a:spcAft>
              <a:buClr>
                <a:srgbClr val="0F5494"/>
              </a:buClr>
              <a:buFont typeface="Verdana"/>
              <a:buChar char="•"/>
            </a:pPr>
            <a:r>
              <a:rPr lang="en-GB" sz="2000" spc="-1" dirty="0">
                <a:uFill>
                  <a:solidFill>
                    <a:srgbClr val="FFFFFF"/>
                  </a:solidFill>
                </a:uFill>
                <a:latin typeface="Verdana"/>
              </a:rPr>
              <a:t>Un </a:t>
            </a:r>
            <a:r>
              <a:rPr lang="en-GB" sz="2000" spc="-1" dirty="0" err="1">
                <a:uFill>
                  <a:solidFill>
                    <a:srgbClr val="FFFFFF"/>
                  </a:solidFill>
                </a:uFill>
                <a:latin typeface="Verdana"/>
              </a:rPr>
              <a:t>único</a:t>
            </a:r>
            <a:r>
              <a:rPr lang="en-GB" sz="2000" spc="-1" dirty="0">
                <a:uFill>
                  <a:solidFill>
                    <a:srgbClr val="FFFFFF"/>
                  </a:solidFill>
                </a:uFill>
                <a:latin typeface="Verdana"/>
              </a:rPr>
              <a:t> </a:t>
            </a:r>
            <a:r>
              <a:rPr lang="en-GB" sz="2000" spc="-1" dirty="0" err="1">
                <a:uFill>
                  <a:solidFill>
                    <a:srgbClr val="FFFFFF"/>
                  </a:solidFill>
                </a:uFill>
                <a:latin typeface="Verdana"/>
              </a:rPr>
              <a:t>modelo</a:t>
            </a:r>
            <a:r>
              <a:rPr lang="en-GB" sz="2000" spc="-1" dirty="0">
                <a:uFill>
                  <a:solidFill>
                    <a:srgbClr val="FFFFFF"/>
                  </a:solidFill>
                </a:uFill>
                <a:latin typeface="Verdana"/>
              </a:rPr>
              <a:t> de </a:t>
            </a:r>
            <a:r>
              <a:rPr lang="en-GB" sz="2000" spc="-1" dirty="0" err="1">
                <a:uFill>
                  <a:solidFill>
                    <a:srgbClr val="FFFFFF"/>
                  </a:solidFill>
                </a:uFill>
                <a:latin typeface="Verdana"/>
              </a:rPr>
              <a:t>gobernanza</a:t>
            </a:r>
            <a:r>
              <a:rPr lang="en-GB" sz="2000" spc="-1" dirty="0">
                <a:uFill>
                  <a:solidFill>
                    <a:srgbClr val="FFFFFF"/>
                  </a:solidFill>
                </a:uFill>
                <a:latin typeface="Verdana"/>
              </a:rPr>
              <a:t> </a:t>
            </a:r>
            <a:r>
              <a:rPr lang="en-GB" sz="2000" spc="-1" dirty="0" err="1">
                <a:uFill>
                  <a:solidFill>
                    <a:srgbClr val="FFFFFF"/>
                  </a:solidFill>
                </a:uFill>
                <a:latin typeface="Verdana"/>
              </a:rPr>
              <a:t>multinivel</a:t>
            </a:r>
            <a:r>
              <a:rPr lang="en-GB" sz="2000" spc="-1" dirty="0">
                <a:uFill>
                  <a:solidFill>
                    <a:srgbClr val="FFFFFF"/>
                  </a:solidFill>
                </a:uFill>
                <a:latin typeface="Verdana"/>
              </a:rPr>
              <a:t>, </a:t>
            </a:r>
            <a:r>
              <a:rPr lang="en-GB" sz="2000" spc="-1" dirty="0" err="1">
                <a:uFill>
                  <a:solidFill>
                    <a:srgbClr val="FFFFFF"/>
                  </a:solidFill>
                </a:uFill>
                <a:latin typeface="Verdana"/>
              </a:rPr>
              <a:t>implicando</a:t>
            </a:r>
            <a:r>
              <a:rPr lang="en-GB" sz="2000" spc="-1" dirty="0">
                <a:uFill>
                  <a:solidFill>
                    <a:srgbClr val="FFFFFF"/>
                  </a:solidFill>
                </a:uFill>
                <a:latin typeface="Verdana"/>
              </a:rPr>
              <a:t> a </a:t>
            </a:r>
            <a:r>
              <a:rPr lang="en-GB" sz="2000" spc="-1" dirty="0" err="1">
                <a:uFill>
                  <a:solidFill>
                    <a:srgbClr val="FFFFFF"/>
                  </a:solidFill>
                </a:uFill>
                <a:latin typeface="Verdana"/>
              </a:rPr>
              <a:t>las</a:t>
            </a:r>
            <a:r>
              <a:rPr lang="en-GB" sz="2000" spc="-1" dirty="0">
                <a:uFill>
                  <a:solidFill>
                    <a:srgbClr val="FFFFFF"/>
                  </a:solidFill>
                </a:uFill>
                <a:latin typeface="Verdana"/>
              </a:rPr>
              <a:t> </a:t>
            </a:r>
            <a:r>
              <a:rPr lang="en-GB" sz="2000" spc="-1" dirty="0" err="1">
                <a:uFill>
                  <a:solidFill>
                    <a:srgbClr val="FFFFFF"/>
                  </a:solidFill>
                </a:uFill>
                <a:latin typeface="Verdana"/>
              </a:rPr>
              <a:t>autoridades</a:t>
            </a:r>
            <a:r>
              <a:rPr lang="en-GB" sz="2000" spc="-1" dirty="0">
                <a:uFill>
                  <a:solidFill>
                    <a:srgbClr val="FFFFFF"/>
                  </a:solidFill>
                </a:uFill>
                <a:latin typeface="Verdana"/>
              </a:rPr>
              <a:t> </a:t>
            </a:r>
            <a:r>
              <a:rPr lang="en-GB" sz="2000" spc="-1" dirty="0" err="1">
                <a:uFill>
                  <a:solidFill>
                    <a:srgbClr val="FFFFFF"/>
                  </a:solidFill>
                </a:uFill>
                <a:latin typeface="Verdana"/>
              </a:rPr>
              <a:t>nacionales</a:t>
            </a:r>
            <a:r>
              <a:rPr lang="en-GB" sz="2000" spc="-1" dirty="0">
                <a:uFill>
                  <a:solidFill>
                    <a:srgbClr val="FFFFFF"/>
                  </a:solidFill>
                </a:uFill>
                <a:latin typeface="Verdana"/>
              </a:rPr>
              <a:t>, </a:t>
            </a:r>
            <a:r>
              <a:rPr lang="en-GB" sz="2000" spc="-1" dirty="0" err="1">
                <a:uFill>
                  <a:solidFill>
                    <a:srgbClr val="FFFFFF"/>
                  </a:solidFill>
                </a:uFill>
                <a:latin typeface="Verdana"/>
              </a:rPr>
              <a:t>regionales</a:t>
            </a:r>
            <a:r>
              <a:rPr lang="en-GB" sz="2000" spc="-1" dirty="0">
                <a:uFill>
                  <a:solidFill>
                    <a:srgbClr val="FFFFFF"/>
                  </a:solidFill>
                </a:uFill>
                <a:latin typeface="Verdana"/>
              </a:rPr>
              <a:t> y locales;</a:t>
            </a:r>
            <a:endParaRPr sz="1800" dirty="0">
              <a:solidFill>
                <a:prstClr val="black"/>
              </a:solidFill>
              <a:latin typeface="Arial"/>
            </a:endParaRPr>
          </a:p>
          <a:p>
            <a:pPr marL="343080" lvl="2" indent="-342720" fontAlgn="auto">
              <a:spcBef>
                <a:spcPts val="0"/>
              </a:spcBef>
              <a:spcAft>
                <a:spcPts val="0"/>
              </a:spcAft>
              <a:buClr>
                <a:srgbClr val="0F5494"/>
              </a:buClr>
              <a:buFont typeface="Verdana"/>
              <a:buChar char="•"/>
            </a:pPr>
            <a:r>
              <a:rPr lang="en-GB" sz="2000" spc="-1" dirty="0" err="1" smtClean="0">
                <a:uFill>
                  <a:solidFill>
                    <a:srgbClr val="FFFFFF"/>
                  </a:solidFill>
                </a:uFill>
                <a:latin typeface="Verdana"/>
              </a:rPr>
              <a:t>Reune</a:t>
            </a:r>
            <a:r>
              <a:rPr lang="en-GB" sz="2000" spc="-1" dirty="0" smtClean="0">
                <a:uFill>
                  <a:solidFill>
                    <a:srgbClr val="FFFFFF"/>
                  </a:solidFill>
                </a:uFill>
                <a:latin typeface="Verdana"/>
              </a:rPr>
              <a:t> a &gt;</a:t>
            </a:r>
            <a:r>
              <a:rPr lang="en-GB" sz="2000" spc="-1" dirty="0">
                <a:uFill>
                  <a:solidFill>
                    <a:srgbClr val="FFFFFF"/>
                  </a:solidFill>
                </a:uFill>
                <a:latin typeface="Verdana"/>
              </a:rPr>
              <a:t> </a:t>
            </a:r>
            <a:r>
              <a:rPr lang="en-GB" sz="2000" spc="-1" dirty="0" smtClean="0">
                <a:uFill>
                  <a:solidFill>
                    <a:srgbClr val="FFFFFF"/>
                  </a:solidFill>
                </a:uFill>
                <a:latin typeface="Verdana"/>
              </a:rPr>
              <a:t>7400 </a:t>
            </a:r>
            <a:r>
              <a:rPr lang="en-GB" sz="2000" spc="-1" dirty="0" err="1" smtClean="0">
                <a:uFill>
                  <a:solidFill>
                    <a:srgbClr val="FFFFFF"/>
                  </a:solidFill>
                </a:uFill>
                <a:latin typeface="Verdana"/>
              </a:rPr>
              <a:t>signatarios</a:t>
            </a:r>
            <a:r>
              <a:rPr lang="en-GB" sz="2000" spc="-1" dirty="0" smtClean="0">
                <a:uFill>
                  <a:solidFill>
                    <a:srgbClr val="FFFFFF"/>
                  </a:solidFill>
                </a:uFill>
                <a:latin typeface="Verdana"/>
              </a:rPr>
              <a:t> </a:t>
            </a:r>
            <a:r>
              <a:rPr lang="en-GB" sz="2000" spc="-1" dirty="0" err="1">
                <a:uFill>
                  <a:solidFill>
                    <a:srgbClr val="FFFFFF"/>
                  </a:solidFill>
                </a:uFill>
                <a:latin typeface="Verdana"/>
              </a:rPr>
              <a:t>que</a:t>
            </a:r>
            <a:r>
              <a:rPr lang="en-GB" sz="2000" spc="-1" dirty="0">
                <a:uFill>
                  <a:solidFill>
                    <a:srgbClr val="FFFFFF"/>
                  </a:solidFill>
                </a:uFill>
                <a:latin typeface="Verdana"/>
              </a:rPr>
              <a:t> </a:t>
            </a:r>
            <a:r>
              <a:rPr lang="en-GB" sz="2000" spc="-1" dirty="0" err="1" smtClean="0">
                <a:uFill>
                  <a:solidFill>
                    <a:srgbClr val="FFFFFF"/>
                  </a:solidFill>
                </a:uFill>
                <a:latin typeface="Verdana"/>
              </a:rPr>
              <a:t>abarcan</a:t>
            </a:r>
            <a:r>
              <a:rPr lang="en-GB" sz="2000" spc="-1" dirty="0" smtClean="0">
                <a:uFill>
                  <a:solidFill>
                    <a:srgbClr val="FFFFFF"/>
                  </a:solidFill>
                </a:uFill>
                <a:latin typeface="Verdana"/>
              </a:rPr>
              <a:t> a </a:t>
            </a:r>
            <a:r>
              <a:rPr lang="en-GB" sz="2000" spc="-1" dirty="0" err="1" smtClean="0">
                <a:uFill>
                  <a:solidFill>
                    <a:srgbClr val="FFFFFF"/>
                  </a:solidFill>
                </a:uFill>
                <a:latin typeface="Verdana"/>
              </a:rPr>
              <a:t>casu</a:t>
            </a:r>
            <a:r>
              <a:rPr lang="en-GB" sz="2000" spc="-1" dirty="0" smtClean="0">
                <a:uFill>
                  <a:solidFill>
                    <a:srgbClr val="FFFFFF"/>
                  </a:solidFill>
                </a:uFill>
                <a:latin typeface="Verdana"/>
              </a:rPr>
              <a:t> 300</a:t>
            </a:r>
            <a:r>
              <a:rPr lang="en-GB" sz="2000" spc="-1" dirty="0" smtClean="0">
                <a:uFill>
                  <a:solidFill>
                    <a:srgbClr val="FFFFFF"/>
                  </a:solidFill>
                </a:uFill>
                <a:latin typeface="Verdana"/>
              </a:rPr>
              <a:t> </a:t>
            </a:r>
            <a:r>
              <a:rPr lang="en-GB" sz="2000" spc="-1" dirty="0" err="1">
                <a:uFill>
                  <a:solidFill>
                    <a:srgbClr val="FFFFFF"/>
                  </a:solidFill>
                </a:uFill>
                <a:latin typeface="Verdana"/>
              </a:rPr>
              <a:t>millones</a:t>
            </a:r>
            <a:r>
              <a:rPr lang="en-GB" sz="2000" spc="-1" dirty="0">
                <a:uFill>
                  <a:solidFill>
                    <a:srgbClr val="FFFFFF"/>
                  </a:solidFill>
                </a:uFill>
                <a:latin typeface="Verdana"/>
              </a:rPr>
              <a:t> de </a:t>
            </a:r>
            <a:r>
              <a:rPr lang="en-GB" sz="2000" spc="-1" dirty="0" err="1">
                <a:uFill>
                  <a:solidFill>
                    <a:srgbClr val="FFFFFF"/>
                  </a:solidFill>
                </a:uFill>
                <a:latin typeface="Verdana"/>
              </a:rPr>
              <a:t>habitantes</a:t>
            </a:r>
            <a:r>
              <a:rPr lang="en-GB" sz="2000" spc="-1" dirty="0">
                <a:uFill>
                  <a:solidFill>
                    <a:srgbClr val="FFFFFF"/>
                  </a:solidFill>
                </a:uFill>
                <a:latin typeface="Verdana"/>
              </a:rPr>
              <a:t>; </a:t>
            </a:r>
            <a:r>
              <a:rPr lang="en-GB" sz="2000" spc="-1" dirty="0" err="1" smtClean="0">
                <a:solidFill>
                  <a:srgbClr val="31942E"/>
                </a:solidFill>
                <a:uFill>
                  <a:solidFill>
                    <a:srgbClr val="FFFFFF"/>
                  </a:solidFill>
                </a:uFill>
                <a:latin typeface="Verdana"/>
              </a:rPr>
              <a:t>casi</a:t>
            </a:r>
            <a:r>
              <a:rPr lang="en-GB" sz="2000" spc="-1" dirty="0" smtClean="0">
                <a:solidFill>
                  <a:srgbClr val="31942E"/>
                </a:solidFill>
                <a:uFill>
                  <a:solidFill>
                    <a:srgbClr val="FFFFFF"/>
                  </a:solidFill>
                </a:uFill>
                <a:latin typeface="Verdana"/>
              </a:rPr>
              <a:t> </a:t>
            </a:r>
            <a:r>
              <a:rPr lang="en-GB" sz="2000" spc="-1" dirty="0" smtClean="0">
                <a:solidFill>
                  <a:srgbClr val="31942E"/>
                </a:solidFill>
                <a:uFill>
                  <a:solidFill>
                    <a:srgbClr val="FFFFFF"/>
                  </a:solidFill>
                </a:uFill>
                <a:latin typeface="Verdana"/>
              </a:rPr>
              <a:t>200 </a:t>
            </a:r>
            <a:r>
              <a:rPr lang="en-GB" sz="2000" spc="-1" dirty="0" err="1" smtClean="0">
                <a:solidFill>
                  <a:srgbClr val="31942E"/>
                </a:solidFill>
                <a:uFill>
                  <a:solidFill>
                    <a:srgbClr val="FFFFFF"/>
                  </a:solidFill>
                </a:uFill>
                <a:latin typeface="Verdana"/>
              </a:rPr>
              <a:t>coordinadores</a:t>
            </a:r>
            <a:r>
              <a:rPr lang="en-GB" sz="2000" spc="-1" dirty="0" smtClean="0">
                <a:solidFill>
                  <a:srgbClr val="31942E"/>
                </a:solidFill>
                <a:uFill>
                  <a:solidFill>
                    <a:srgbClr val="FFFFFF"/>
                  </a:solidFill>
                </a:uFill>
                <a:latin typeface="Verdana"/>
              </a:rPr>
              <a:t> </a:t>
            </a:r>
            <a:r>
              <a:rPr lang="en-GB" sz="2000" spc="-1" dirty="0" err="1" smtClean="0">
                <a:solidFill>
                  <a:srgbClr val="31942E"/>
                </a:solidFill>
                <a:uFill>
                  <a:solidFill>
                    <a:srgbClr val="FFFFFF"/>
                  </a:solidFill>
                </a:uFill>
                <a:latin typeface="Verdana"/>
              </a:rPr>
              <a:t>territoriales</a:t>
            </a:r>
            <a:r>
              <a:rPr lang="en-GB" sz="2000" spc="-1" dirty="0" smtClean="0">
                <a:solidFill>
                  <a:srgbClr val="31942E"/>
                </a:solidFill>
                <a:uFill>
                  <a:solidFill>
                    <a:srgbClr val="FFFFFF"/>
                  </a:solidFill>
                </a:uFill>
                <a:latin typeface="Verdana"/>
              </a:rPr>
              <a:t> </a:t>
            </a:r>
            <a:r>
              <a:rPr lang="en-GB" sz="2000" spc="-1" dirty="0">
                <a:solidFill>
                  <a:srgbClr val="31942E"/>
                </a:solidFill>
                <a:uFill>
                  <a:solidFill>
                    <a:srgbClr val="FFFFFF"/>
                  </a:solidFill>
                </a:uFill>
                <a:latin typeface="Verdana"/>
              </a:rPr>
              <a:t>del </a:t>
            </a:r>
            <a:r>
              <a:rPr lang="en-GB" sz="2000" spc="-1" dirty="0" err="1">
                <a:solidFill>
                  <a:srgbClr val="31942E"/>
                </a:solidFill>
                <a:uFill>
                  <a:solidFill>
                    <a:srgbClr val="FFFFFF"/>
                  </a:solidFill>
                </a:uFill>
                <a:latin typeface="Verdana"/>
              </a:rPr>
              <a:t>Pacto</a:t>
            </a:r>
            <a:r>
              <a:rPr lang="en-GB" sz="2000" spc="-1" dirty="0">
                <a:solidFill>
                  <a:srgbClr val="31942E"/>
                </a:solidFill>
                <a:uFill>
                  <a:solidFill>
                    <a:srgbClr val="FFFFFF"/>
                  </a:solidFill>
                </a:uFill>
                <a:latin typeface="Verdana"/>
              </a:rPr>
              <a:t> </a:t>
            </a:r>
            <a:r>
              <a:rPr lang="en-GB" sz="2000" spc="-1" dirty="0" smtClean="0">
                <a:solidFill>
                  <a:srgbClr val="31942E"/>
                </a:solidFill>
                <a:uFill>
                  <a:solidFill>
                    <a:srgbClr val="FFFFFF"/>
                  </a:solidFill>
                </a:uFill>
                <a:latin typeface="Verdana"/>
              </a:rPr>
              <a:t>(</a:t>
            </a:r>
            <a:r>
              <a:rPr lang="en-GB" sz="2000" spc="-1" dirty="0" err="1">
                <a:solidFill>
                  <a:srgbClr val="31942E"/>
                </a:solidFill>
                <a:uFill>
                  <a:solidFill>
                    <a:srgbClr val="FFFFFF"/>
                  </a:solidFill>
                </a:uFill>
                <a:latin typeface="Verdana"/>
              </a:rPr>
              <a:t>regiones</a:t>
            </a:r>
            <a:r>
              <a:rPr lang="en-GB" sz="2000" spc="-1" dirty="0">
                <a:solidFill>
                  <a:srgbClr val="31942E"/>
                </a:solidFill>
                <a:uFill>
                  <a:solidFill>
                    <a:srgbClr val="FFFFFF"/>
                  </a:solidFill>
                </a:uFill>
                <a:latin typeface="Verdana"/>
              </a:rPr>
              <a:t> y </a:t>
            </a:r>
            <a:r>
              <a:rPr lang="en-GB" sz="2000" spc="-1" dirty="0" err="1">
                <a:solidFill>
                  <a:srgbClr val="31942E"/>
                </a:solidFill>
                <a:uFill>
                  <a:solidFill>
                    <a:srgbClr val="FFFFFF"/>
                  </a:solidFill>
                </a:uFill>
                <a:latin typeface="Verdana"/>
              </a:rPr>
              <a:t>provincias</a:t>
            </a:r>
            <a:r>
              <a:rPr lang="en-GB" sz="2000" spc="-1" dirty="0">
                <a:solidFill>
                  <a:srgbClr val="31942E"/>
                </a:solidFill>
                <a:uFill>
                  <a:solidFill>
                    <a:srgbClr val="FFFFFF"/>
                  </a:solidFill>
                </a:uFill>
                <a:latin typeface="Verdana"/>
              </a:rPr>
              <a:t>)</a:t>
            </a: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p:txBody>
      </p:sp>
      <p:pic>
        <p:nvPicPr>
          <p:cNvPr id="609" name="Picture 3"/>
          <p:cNvPicPr/>
          <p:nvPr/>
        </p:nvPicPr>
        <p:blipFill>
          <a:blip r:embed="rId3"/>
          <a:srcRect l="32517" t="60283" r="8263"/>
          <a:stretch/>
        </p:blipFill>
        <p:spPr>
          <a:xfrm>
            <a:off x="7173360" y="1104840"/>
            <a:ext cx="1839600" cy="439200"/>
          </a:xfrm>
          <a:prstGeom prst="rect">
            <a:avLst/>
          </a:prstGeom>
          <a:ln>
            <a:noFill/>
          </a:ln>
        </p:spPr>
      </p:pic>
      <p:pic>
        <p:nvPicPr>
          <p:cNvPr id="610" name="Picture 2"/>
          <p:cNvPicPr/>
          <p:nvPr/>
        </p:nvPicPr>
        <p:blipFill>
          <a:blip r:embed="rId3"/>
          <a:srcRect l="6648" t="12881" r="58350"/>
          <a:stretch/>
        </p:blipFill>
        <p:spPr>
          <a:xfrm>
            <a:off x="7589880" y="182520"/>
            <a:ext cx="1087200" cy="964080"/>
          </a:xfrm>
          <a:prstGeom prst="rect">
            <a:avLst/>
          </a:prstGeom>
          <a:ln>
            <a:noFill/>
          </a:ln>
        </p:spPr>
      </p:pic>
      <p:pic>
        <p:nvPicPr>
          <p:cNvPr id="611" name="Picture 2"/>
          <p:cNvPicPr/>
          <p:nvPr/>
        </p:nvPicPr>
        <p:blipFill>
          <a:blip r:embed="rId3"/>
          <a:srcRect r="91194" b="58796"/>
          <a:stretch/>
        </p:blipFill>
        <p:spPr>
          <a:xfrm>
            <a:off x="8403480" y="690480"/>
            <a:ext cx="273240" cy="455760"/>
          </a:xfrm>
          <a:prstGeom prst="rect">
            <a:avLst/>
          </a:prstGeom>
          <a:ln>
            <a:noFill/>
          </a:ln>
        </p:spPr>
      </p:pic>
      <p:pic>
        <p:nvPicPr>
          <p:cNvPr id="612" name="Picture 3"/>
          <p:cNvPicPr/>
          <p:nvPr/>
        </p:nvPicPr>
        <p:blipFill>
          <a:blip r:embed="rId4"/>
          <a:stretch/>
        </p:blipFill>
        <p:spPr>
          <a:xfrm>
            <a:off x="5436000" y="4077000"/>
            <a:ext cx="3576960" cy="2158560"/>
          </a:xfrm>
          <a:prstGeom prst="rect">
            <a:avLst/>
          </a:prstGeom>
          <a:ln>
            <a:noFill/>
          </a:ln>
        </p:spPr>
      </p:pic>
      <p:sp>
        <p:nvSpPr>
          <p:cNvPr id="613" name="CustomShape 3"/>
          <p:cNvSpPr/>
          <p:nvPr/>
        </p:nvSpPr>
        <p:spPr>
          <a:xfrm>
            <a:off x="323640" y="3861048"/>
            <a:ext cx="4968360" cy="29969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lvl="2" indent="-342720" fontAlgn="auto">
              <a:spcBef>
                <a:spcPts val="0"/>
              </a:spcBef>
              <a:spcAft>
                <a:spcPts val="0"/>
              </a:spcAft>
              <a:buClr>
                <a:srgbClr val="0F5494"/>
              </a:buClr>
              <a:buFont typeface="Arial"/>
              <a:buChar char="•"/>
            </a:pPr>
            <a:r>
              <a:rPr lang="en-US" sz="2000" spc="-1" dirty="0" err="1" smtClean="0">
                <a:uFill>
                  <a:solidFill>
                    <a:srgbClr val="FFFFFF"/>
                  </a:solidFill>
                </a:uFill>
                <a:latin typeface="Verdana"/>
              </a:rPr>
              <a:t>Objetivos</a:t>
            </a:r>
            <a:r>
              <a:rPr lang="en-US" sz="2000" spc="-1" dirty="0" smtClean="0">
                <a:uFill>
                  <a:solidFill>
                    <a:srgbClr val="FFFFFF"/>
                  </a:solidFill>
                </a:uFill>
                <a:latin typeface="Verdana"/>
              </a:rPr>
              <a:t>: </a:t>
            </a:r>
            <a:r>
              <a:rPr lang="en-US" sz="2000" spc="-1" dirty="0" err="1" smtClean="0">
                <a:uFill>
                  <a:solidFill>
                    <a:srgbClr val="FFFFFF"/>
                  </a:solidFill>
                </a:uFill>
                <a:latin typeface="Verdana"/>
              </a:rPr>
              <a:t>reducir</a:t>
            </a:r>
            <a:r>
              <a:rPr lang="en-US" sz="2000" spc="-1" dirty="0" smtClean="0">
                <a:uFill>
                  <a:solidFill>
                    <a:srgbClr val="FFFFFF"/>
                  </a:solidFill>
                </a:uFill>
                <a:latin typeface="Verdana"/>
              </a:rPr>
              <a:t> </a:t>
            </a:r>
            <a:r>
              <a:rPr lang="en-US" sz="2000" spc="-1" dirty="0" err="1">
                <a:uFill>
                  <a:solidFill>
                    <a:srgbClr val="FFFFFF"/>
                  </a:solidFill>
                </a:uFill>
                <a:latin typeface="Verdana"/>
              </a:rPr>
              <a:t>las</a:t>
            </a:r>
            <a:r>
              <a:rPr lang="en-US" sz="2000" spc="-1" dirty="0">
                <a:uFill>
                  <a:solidFill>
                    <a:srgbClr val="FFFFFF"/>
                  </a:solidFill>
                </a:uFill>
                <a:latin typeface="Verdana"/>
              </a:rPr>
              <a:t> </a:t>
            </a:r>
            <a:r>
              <a:rPr lang="en-US" sz="2000" spc="-1" dirty="0" err="1">
                <a:uFill>
                  <a:solidFill>
                    <a:srgbClr val="FFFFFF"/>
                  </a:solidFill>
                </a:uFill>
                <a:latin typeface="Verdana"/>
              </a:rPr>
              <a:t>emisiones</a:t>
            </a:r>
            <a:r>
              <a:rPr lang="en-US" sz="2000" spc="-1" dirty="0">
                <a:uFill>
                  <a:solidFill>
                    <a:srgbClr val="FFFFFF"/>
                  </a:solidFill>
                </a:uFill>
                <a:latin typeface="Verdana"/>
              </a:rPr>
              <a:t> de CO2 en al </a:t>
            </a:r>
            <a:r>
              <a:rPr lang="en-US" sz="2000" spc="-1" dirty="0" err="1">
                <a:uFill>
                  <a:solidFill>
                    <a:srgbClr val="FFFFFF"/>
                  </a:solidFill>
                </a:uFill>
                <a:latin typeface="Verdana"/>
              </a:rPr>
              <a:t>menos</a:t>
            </a:r>
            <a:r>
              <a:rPr lang="en-US" sz="2000" spc="-1" dirty="0">
                <a:uFill>
                  <a:solidFill>
                    <a:srgbClr val="FFFFFF"/>
                  </a:solidFill>
                </a:uFill>
                <a:latin typeface="Verdana"/>
              </a:rPr>
              <a:t> un 40 % antes de 2030; </a:t>
            </a:r>
            <a:r>
              <a:rPr lang="en-US" sz="2000" spc="-1" dirty="0" err="1" smtClean="0">
                <a:uFill>
                  <a:solidFill>
                    <a:srgbClr val="FFFFFF"/>
                  </a:solidFill>
                </a:uFill>
                <a:latin typeface="Verdana"/>
              </a:rPr>
              <a:t>reforzar</a:t>
            </a:r>
            <a:r>
              <a:rPr lang="en-US" sz="2000" spc="-1" dirty="0" smtClean="0">
                <a:uFill>
                  <a:solidFill>
                    <a:srgbClr val="FFFFFF"/>
                  </a:solidFill>
                </a:uFill>
                <a:latin typeface="Verdana"/>
              </a:rPr>
              <a:t> </a:t>
            </a:r>
            <a:r>
              <a:rPr lang="en-US" sz="2000" spc="-1" dirty="0">
                <a:uFill>
                  <a:solidFill>
                    <a:srgbClr val="FFFFFF"/>
                  </a:solidFill>
                </a:uFill>
                <a:latin typeface="Verdana"/>
              </a:rPr>
              <a:t>la </a:t>
            </a:r>
            <a:r>
              <a:rPr lang="en-US" sz="2000" spc="-1" dirty="0" err="1">
                <a:uFill>
                  <a:solidFill>
                    <a:srgbClr val="FFFFFF"/>
                  </a:solidFill>
                </a:uFill>
                <a:latin typeface="Verdana"/>
              </a:rPr>
              <a:t>resiliencia</a:t>
            </a:r>
            <a:r>
              <a:rPr lang="en-US" sz="2000" spc="-1" dirty="0">
                <a:uFill>
                  <a:solidFill>
                    <a:srgbClr val="FFFFFF"/>
                  </a:solidFill>
                </a:uFill>
                <a:latin typeface="Verdana"/>
              </a:rPr>
              <a:t> </a:t>
            </a:r>
            <a:r>
              <a:rPr lang="en-US" sz="2000" spc="-1" dirty="0" err="1">
                <a:uFill>
                  <a:solidFill>
                    <a:srgbClr val="FFFFFF"/>
                  </a:solidFill>
                </a:uFill>
                <a:latin typeface="Verdana"/>
              </a:rPr>
              <a:t>mediante</a:t>
            </a:r>
            <a:r>
              <a:rPr lang="en-US" sz="2000" spc="-1" dirty="0">
                <a:uFill>
                  <a:solidFill>
                    <a:srgbClr val="FFFFFF"/>
                  </a:solidFill>
                </a:uFill>
                <a:latin typeface="Verdana"/>
              </a:rPr>
              <a:t> la </a:t>
            </a:r>
            <a:r>
              <a:rPr lang="en-US" sz="2000" spc="-1" dirty="0" err="1">
                <a:uFill>
                  <a:solidFill>
                    <a:srgbClr val="FFFFFF"/>
                  </a:solidFill>
                </a:uFill>
                <a:latin typeface="Verdana"/>
              </a:rPr>
              <a:t>adaptación</a:t>
            </a:r>
            <a:r>
              <a:rPr lang="en-US" sz="2000" spc="-1" dirty="0">
                <a:uFill>
                  <a:solidFill>
                    <a:srgbClr val="FFFFFF"/>
                  </a:solidFill>
                </a:uFill>
                <a:latin typeface="Verdana"/>
              </a:rPr>
              <a:t> a los </a:t>
            </a:r>
            <a:r>
              <a:rPr lang="en-US" sz="2000" spc="-1" dirty="0" err="1">
                <a:uFill>
                  <a:solidFill>
                    <a:srgbClr val="FFFFFF"/>
                  </a:solidFill>
                </a:uFill>
                <a:latin typeface="Verdana"/>
              </a:rPr>
              <a:t>impactos</a:t>
            </a:r>
            <a:r>
              <a:rPr lang="en-US" sz="2000" spc="-1" dirty="0">
                <a:uFill>
                  <a:solidFill>
                    <a:srgbClr val="FFFFFF"/>
                  </a:solidFill>
                </a:uFill>
                <a:latin typeface="Verdana"/>
              </a:rPr>
              <a:t> del </a:t>
            </a:r>
            <a:r>
              <a:rPr lang="en-US" sz="2000" spc="-1" dirty="0" err="1">
                <a:uFill>
                  <a:solidFill>
                    <a:srgbClr val="FFFFFF"/>
                  </a:solidFill>
                </a:uFill>
                <a:latin typeface="Verdana"/>
              </a:rPr>
              <a:t>cambio</a:t>
            </a:r>
            <a:r>
              <a:rPr lang="en-US" sz="2000" spc="-1" dirty="0">
                <a:uFill>
                  <a:solidFill>
                    <a:srgbClr val="FFFFFF"/>
                  </a:solidFill>
                </a:uFill>
                <a:latin typeface="Verdana"/>
              </a:rPr>
              <a:t> </a:t>
            </a:r>
            <a:r>
              <a:rPr lang="en-US" sz="2000" spc="-1" dirty="0" err="1" smtClean="0">
                <a:uFill>
                  <a:solidFill>
                    <a:srgbClr val="FFFFFF"/>
                  </a:solidFill>
                </a:uFill>
                <a:latin typeface="Verdana"/>
              </a:rPr>
              <a:t>climático</a:t>
            </a:r>
            <a:r>
              <a:rPr lang="en-US" sz="2000" spc="-1" dirty="0" smtClean="0">
                <a:uFill>
                  <a:solidFill>
                    <a:srgbClr val="FFFFFF"/>
                  </a:solidFill>
                </a:uFill>
                <a:latin typeface="Verdana"/>
              </a:rPr>
              <a:t>; </a:t>
            </a:r>
            <a:r>
              <a:rPr lang="en-US" sz="2000" spc="-1" dirty="0" err="1" smtClean="0">
                <a:uFill>
                  <a:solidFill>
                    <a:srgbClr val="FFFFFF"/>
                  </a:solidFill>
                </a:uFill>
                <a:latin typeface="Verdana"/>
              </a:rPr>
              <a:t>aumentar</a:t>
            </a:r>
            <a:r>
              <a:rPr lang="en-US" sz="2000" spc="-1" dirty="0" smtClean="0">
                <a:uFill>
                  <a:solidFill>
                    <a:srgbClr val="FFFFFF"/>
                  </a:solidFill>
                </a:uFill>
                <a:latin typeface="Verdana"/>
              </a:rPr>
              <a:t> </a:t>
            </a:r>
            <a:r>
              <a:rPr lang="en-US" sz="2000" spc="-1" dirty="0">
                <a:uFill>
                  <a:solidFill>
                    <a:srgbClr val="FFFFFF"/>
                  </a:solidFill>
                </a:uFill>
                <a:latin typeface="Verdana"/>
              </a:rPr>
              <a:t>la </a:t>
            </a:r>
            <a:r>
              <a:rPr lang="en-US" sz="2000" spc="-1" dirty="0" err="1">
                <a:uFill>
                  <a:solidFill>
                    <a:srgbClr val="FFFFFF"/>
                  </a:solidFill>
                </a:uFill>
                <a:latin typeface="Verdana"/>
              </a:rPr>
              <a:t>cooperación</a:t>
            </a:r>
            <a:r>
              <a:rPr lang="en-US" sz="2000" spc="-1" dirty="0">
                <a:uFill>
                  <a:solidFill>
                    <a:srgbClr val="FFFFFF"/>
                  </a:solidFill>
                </a:uFill>
                <a:latin typeface="Verdana"/>
              </a:rPr>
              <a:t> local y regional </a:t>
            </a:r>
            <a:r>
              <a:rPr lang="en-US" sz="2000" spc="-1" dirty="0" smtClean="0">
                <a:uFill>
                  <a:solidFill>
                    <a:srgbClr val="FFFFFF"/>
                  </a:solidFill>
                </a:uFill>
                <a:latin typeface="Verdana"/>
              </a:rPr>
              <a:t>para un </a:t>
            </a:r>
            <a:r>
              <a:rPr lang="en-US" sz="2000" spc="-1" dirty="0" err="1" smtClean="0">
                <a:uFill>
                  <a:solidFill>
                    <a:srgbClr val="FFFFFF"/>
                  </a:solidFill>
                </a:uFill>
                <a:latin typeface="Verdana"/>
              </a:rPr>
              <a:t>acceso</a:t>
            </a:r>
            <a:r>
              <a:rPr lang="en-US" sz="2000" spc="-1" dirty="0" smtClean="0">
                <a:uFill>
                  <a:solidFill>
                    <a:srgbClr val="FFFFFF"/>
                  </a:solidFill>
                </a:uFill>
                <a:latin typeface="Verdana"/>
              </a:rPr>
              <a:t> </a:t>
            </a:r>
            <a:r>
              <a:rPr lang="en-US" sz="2000" spc="-1" dirty="0">
                <a:uFill>
                  <a:solidFill>
                    <a:srgbClr val="FFFFFF"/>
                  </a:solidFill>
                </a:uFill>
                <a:latin typeface="Verdana"/>
              </a:rPr>
              <a:t>a </a:t>
            </a:r>
            <a:r>
              <a:rPr lang="en-US" sz="2000" spc="-1" dirty="0" err="1">
                <a:uFill>
                  <a:solidFill>
                    <a:srgbClr val="FFFFFF"/>
                  </a:solidFill>
                </a:uFill>
                <a:latin typeface="Verdana"/>
              </a:rPr>
              <a:t>una</a:t>
            </a:r>
            <a:r>
              <a:rPr lang="en-US" sz="2000" spc="-1" dirty="0">
                <a:uFill>
                  <a:solidFill>
                    <a:srgbClr val="FFFFFF"/>
                  </a:solidFill>
                </a:uFill>
                <a:latin typeface="Verdana"/>
              </a:rPr>
              <a:t> </a:t>
            </a:r>
            <a:r>
              <a:rPr lang="en-US" sz="2000" spc="-1" dirty="0" err="1">
                <a:uFill>
                  <a:solidFill>
                    <a:srgbClr val="FFFFFF"/>
                  </a:solidFill>
                </a:uFill>
                <a:latin typeface="Verdana"/>
              </a:rPr>
              <a:t>energía</a:t>
            </a:r>
            <a:r>
              <a:rPr lang="en-US" sz="2000" spc="-1" dirty="0">
                <a:uFill>
                  <a:solidFill>
                    <a:srgbClr val="FFFFFF"/>
                  </a:solidFill>
                </a:uFill>
                <a:latin typeface="Verdana"/>
              </a:rPr>
              <a:t> </a:t>
            </a:r>
            <a:r>
              <a:rPr lang="en-US" sz="2000" spc="-1" dirty="0" err="1">
                <a:uFill>
                  <a:solidFill>
                    <a:srgbClr val="FFFFFF"/>
                  </a:solidFill>
                </a:uFill>
                <a:latin typeface="Verdana"/>
              </a:rPr>
              <a:t>segura</a:t>
            </a:r>
            <a:r>
              <a:rPr lang="en-US" sz="2000" spc="-1" dirty="0">
                <a:uFill>
                  <a:solidFill>
                    <a:srgbClr val="FFFFFF"/>
                  </a:solidFill>
                </a:uFill>
                <a:latin typeface="Verdana"/>
              </a:rPr>
              <a:t>, </a:t>
            </a:r>
            <a:r>
              <a:rPr lang="en-US" sz="2000" spc="-1" dirty="0" err="1">
                <a:uFill>
                  <a:solidFill>
                    <a:srgbClr val="FFFFFF"/>
                  </a:solidFill>
                </a:uFill>
                <a:latin typeface="Verdana"/>
              </a:rPr>
              <a:t>sostenible</a:t>
            </a:r>
            <a:r>
              <a:rPr lang="en-US" sz="2000" spc="-1" dirty="0">
                <a:uFill>
                  <a:solidFill>
                    <a:srgbClr val="FFFFFF"/>
                  </a:solidFill>
                </a:uFill>
                <a:latin typeface="Verdana"/>
              </a:rPr>
              <a:t> y </a:t>
            </a:r>
            <a:r>
              <a:rPr lang="en-US" sz="2000" spc="-1" dirty="0" err="1">
                <a:uFill>
                  <a:solidFill>
                    <a:srgbClr val="FFFFFF"/>
                  </a:solidFill>
                </a:uFill>
                <a:latin typeface="Verdana"/>
              </a:rPr>
              <a:t>asequible</a:t>
            </a:r>
            <a:r>
              <a:rPr lang="en-US" sz="2000" spc="-1" dirty="0">
                <a:uFill>
                  <a:solidFill>
                    <a:srgbClr val="FFFFFF"/>
                  </a:solidFill>
                </a:uFill>
                <a:latin typeface="Verdana"/>
              </a:rPr>
              <a:t>.</a:t>
            </a:r>
            <a:endParaRPr sz="1800" dirty="0">
              <a:solidFill>
                <a:prstClr val="black"/>
              </a:solidFill>
            </a:endParaRPr>
          </a:p>
          <a:p>
            <a:pPr fontAlgn="auto">
              <a:spcBef>
                <a:spcPts val="0"/>
              </a:spcBef>
              <a:spcAft>
                <a:spcPts val="0"/>
              </a:spcAft>
            </a:pPr>
            <a:endParaRPr sz="1800" dirty="0">
              <a:solidFill>
                <a:prstClr val="black"/>
              </a:solidFill>
            </a:endParaRPr>
          </a:p>
        </p:txBody>
      </p:sp>
    </p:spTree>
    <p:extLst>
      <p:ext uri="{BB962C8B-B14F-4D97-AF65-F5344CB8AC3E}">
        <p14:creationId xmlns:p14="http://schemas.microsoft.com/office/powerpoint/2010/main" val="30187265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ustomShape 1"/>
          <p:cNvSpPr/>
          <p:nvPr/>
        </p:nvSpPr>
        <p:spPr>
          <a:xfrm>
            <a:off x="356400" y="1295280"/>
            <a:ext cx="8103600" cy="48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sz="2600" b="1" spc="-1">
                <a:uFill>
                  <a:solidFill>
                    <a:srgbClr val="FFFFFF"/>
                  </a:solidFill>
                </a:uFill>
                <a:latin typeface="Verdana"/>
              </a:rPr>
              <a:t>El Pacto de los Alcaldes en todo el mundo</a:t>
            </a:r>
            <a:endParaRPr sz="1800">
              <a:solidFill>
                <a:prstClr val="black"/>
              </a:solidFill>
            </a:endParaRPr>
          </a:p>
        </p:txBody>
      </p:sp>
      <p:pic>
        <p:nvPicPr>
          <p:cNvPr id="619" name="Picture 3"/>
          <p:cNvPicPr/>
          <p:nvPr/>
        </p:nvPicPr>
        <p:blipFill>
          <a:blip r:embed="rId3"/>
          <a:srcRect b="5534"/>
          <a:stretch/>
        </p:blipFill>
        <p:spPr>
          <a:xfrm>
            <a:off x="39600" y="2349720"/>
            <a:ext cx="7157520" cy="4324320"/>
          </a:xfrm>
          <a:prstGeom prst="rect">
            <a:avLst/>
          </a:prstGeom>
          <a:ln w="9360">
            <a:noFill/>
          </a:ln>
        </p:spPr>
      </p:pic>
      <p:sp>
        <p:nvSpPr>
          <p:cNvPr id="620" name="CustomShape 2"/>
          <p:cNvSpPr/>
          <p:nvPr/>
        </p:nvSpPr>
        <p:spPr>
          <a:xfrm>
            <a:off x="2478600" y="3871080"/>
            <a:ext cx="1684440" cy="51660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a:solidFill>
                  <a:srgbClr val="97B42A"/>
                </a:solidFill>
                <a:uFill>
                  <a:solidFill>
                    <a:srgbClr val="FFFFFF"/>
                  </a:solidFill>
                </a:uFill>
              </a:rPr>
              <a:t>Mediterráneo Meridional</a:t>
            </a:r>
            <a:endParaRPr sz="1800">
              <a:solidFill>
                <a:prstClr val="black"/>
              </a:solidFill>
            </a:endParaRPr>
          </a:p>
        </p:txBody>
      </p:sp>
      <p:sp>
        <p:nvSpPr>
          <p:cNvPr id="621" name="CustomShape 3"/>
          <p:cNvSpPr/>
          <p:nvPr/>
        </p:nvSpPr>
        <p:spPr>
          <a:xfrm>
            <a:off x="3761803" y="2771280"/>
            <a:ext cx="1746301" cy="97380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dirty="0" smtClean="0">
                <a:solidFill>
                  <a:srgbClr val="97B42A"/>
                </a:solidFill>
                <a:uFill>
                  <a:solidFill>
                    <a:srgbClr val="FFFFFF"/>
                  </a:solidFill>
                </a:uFill>
              </a:rPr>
              <a:t>Europa </a:t>
            </a:r>
            <a:r>
              <a:rPr lang="en-US" sz="1400" spc="-1" dirty="0" err="1" smtClean="0">
                <a:solidFill>
                  <a:srgbClr val="97B42A"/>
                </a:solidFill>
                <a:uFill>
                  <a:solidFill>
                    <a:srgbClr val="FFFFFF"/>
                  </a:solidFill>
                </a:uFill>
              </a:rPr>
              <a:t>Oriental&amp;Cáucaso</a:t>
            </a:r>
            <a:r>
              <a:rPr lang="en-US" sz="1400" spc="-1" dirty="0" smtClean="0">
                <a:solidFill>
                  <a:srgbClr val="97B42A"/>
                </a:solidFill>
                <a:uFill>
                  <a:solidFill>
                    <a:srgbClr val="FFFFFF"/>
                  </a:solidFill>
                </a:uFill>
              </a:rPr>
              <a:t> </a:t>
            </a:r>
            <a:r>
              <a:rPr lang="en-US" sz="1400" spc="-1" dirty="0" err="1" smtClean="0">
                <a:solidFill>
                  <a:srgbClr val="97B42A"/>
                </a:solidFill>
                <a:uFill>
                  <a:solidFill>
                    <a:srgbClr val="FFFFFF"/>
                  </a:solidFill>
                </a:uFill>
              </a:rPr>
              <a:t>Meridional</a:t>
            </a:r>
            <a:r>
              <a:rPr lang="en-US" sz="1400" spc="-1" dirty="0" smtClean="0">
                <a:solidFill>
                  <a:srgbClr val="97B42A"/>
                </a:solidFill>
                <a:uFill>
                  <a:solidFill>
                    <a:srgbClr val="FFFFFF"/>
                  </a:solidFill>
                </a:uFill>
              </a:rPr>
              <a:t> </a:t>
            </a:r>
            <a:endParaRPr sz="1800" dirty="0">
              <a:solidFill>
                <a:prstClr val="black"/>
              </a:solidFill>
            </a:endParaRPr>
          </a:p>
        </p:txBody>
      </p:sp>
      <p:sp>
        <p:nvSpPr>
          <p:cNvPr id="622" name="CustomShape 4"/>
          <p:cNvSpPr/>
          <p:nvPr/>
        </p:nvSpPr>
        <p:spPr>
          <a:xfrm>
            <a:off x="2410526" y="1984680"/>
            <a:ext cx="2010600" cy="515880"/>
          </a:xfrm>
          <a:prstGeom prst="rect">
            <a:avLst/>
          </a:prstGeom>
          <a:solidFill>
            <a:srgbClr val="FFFFFF">
              <a:alpha val="60000"/>
            </a:srgbClr>
          </a:solidFill>
          <a:ln w="25560">
            <a:solidFill>
              <a:srgbClr val="4F6228"/>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b="1" spc="-1" dirty="0" err="1" smtClean="0">
                <a:solidFill>
                  <a:srgbClr val="808080"/>
                </a:solidFill>
                <a:uFill>
                  <a:solidFill>
                    <a:srgbClr val="FFFFFF"/>
                  </a:solidFill>
                </a:uFill>
              </a:rPr>
              <a:t>Oficinas</a:t>
            </a:r>
            <a:r>
              <a:rPr lang="en-US" sz="1400" b="1" spc="-1" dirty="0" smtClean="0">
                <a:solidFill>
                  <a:srgbClr val="808080"/>
                </a:solidFill>
                <a:uFill>
                  <a:solidFill>
                    <a:srgbClr val="FFFFFF"/>
                  </a:solidFill>
                </a:uFill>
              </a:rPr>
              <a:t> </a:t>
            </a:r>
            <a:r>
              <a:rPr lang="en-US" sz="1400" b="1" spc="-1" dirty="0" err="1">
                <a:solidFill>
                  <a:srgbClr val="808080"/>
                </a:solidFill>
                <a:uFill>
                  <a:solidFill>
                    <a:srgbClr val="FFFFFF"/>
                  </a:solidFill>
                </a:uFill>
              </a:rPr>
              <a:t>existentes</a:t>
            </a:r>
            <a:endParaRPr sz="1800" dirty="0">
              <a:solidFill>
                <a:prstClr val="black"/>
              </a:solidFill>
            </a:endParaRPr>
          </a:p>
        </p:txBody>
      </p:sp>
      <p:sp>
        <p:nvSpPr>
          <p:cNvPr id="623" name="CustomShape 5"/>
          <p:cNvSpPr/>
          <p:nvPr/>
        </p:nvSpPr>
        <p:spPr>
          <a:xfrm>
            <a:off x="1842480" y="3098520"/>
            <a:ext cx="1619640" cy="51660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a:solidFill>
                  <a:srgbClr val="97B42A"/>
                </a:solidFill>
                <a:uFill>
                  <a:solidFill>
                    <a:srgbClr val="FFFFFF"/>
                  </a:solidFill>
                </a:uFill>
              </a:rPr>
              <a:t>Unión Europea &amp; AELC</a:t>
            </a:r>
            <a:endParaRPr sz="1800">
              <a:solidFill>
                <a:prstClr val="black"/>
              </a:solidFill>
            </a:endParaRPr>
          </a:p>
        </p:txBody>
      </p:sp>
      <p:sp>
        <p:nvSpPr>
          <p:cNvPr id="624" name="CustomShape 6"/>
          <p:cNvSpPr/>
          <p:nvPr/>
        </p:nvSpPr>
        <p:spPr>
          <a:xfrm>
            <a:off x="3102480" y="4683240"/>
            <a:ext cx="1318646" cy="72972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dirty="0" err="1">
                <a:solidFill>
                  <a:srgbClr val="97B42A"/>
                </a:solidFill>
                <a:uFill>
                  <a:solidFill>
                    <a:srgbClr val="FFFFFF"/>
                  </a:solidFill>
                </a:uFill>
              </a:rPr>
              <a:t>África</a:t>
            </a:r>
            <a:r>
              <a:rPr lang="en-US" sz="1400" spc="-1" dirty="0">
                <a:solidFill>
                  <a:srgbClr val="97B42A"/>
                </a:solidFill>
                <a:uFill>
                  <a:solidFill>
                    <a:srgbClr val="FFFFFF"/>
                  </a:solidFill>
                </a:uFill>
              </a:rPr>
              <a:t> </a:t>
            </a:r>
            <a:r>
              <a:rPr lang="en-US" sz="1400" spc="-1" dirty="0" err="1" smtClean="0">
                <a:solidFill>
                  <a:srgbClr val="97B42A"/>
                </a:solidFill>
                <a:uFill>
                  <a:solidFill>
                    <a:srgbClr val="FFFFFF"/>
                  </a:solidFill>
                </a:uFill>
              </a:rPr>
              <a:t>Subsahariana</a:t>
            </a:r>
            <a:endParaRPr sz="1800" dirty="0">
              <a:solidFill>
                <a:prstClr val="black"/>
              </a:solidFill>
            </a:endParaRPr>
          </a:p>
        </p:txBody>
      </p:sp>
      <p:sp>
        <p:nvSpPr>
          <p:cNvPr id="625" name="CustomShape 7"/>
          <p:cNvSpPr/>
          <p:nvPr/>
        </p:nvSpPr>
        <p:spPr>
          <a:xfrm>
            <a:off x="1267560" y="5047560"/>
            <a:ext cx="1094040" cy="51660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dirty="0" err="1">
                <a:solidFill>
                  <a:srgbClr val="97B42A"/>
                </a:solidFill>
                <a:uFill>
                  <a:solidFill>
                    <a:srgbClr val="FFFFFF"/>
                  </a:solidFill>
                </a:uFill>
              </a:rPr>
              <a:t>América</a:t>
            </a:r>
            <a:r>
              <a:rPr lang="en-US" sz="1400" spc="-1" dirty="0">
                <a:solidFill>
                  <a:srgbClr val="97B42A"/>
                </a:solidFill>
                <a:uFill>
                  <a:solidFill>
                    <a:srgbClr val="FFFFFF"/>
                  </a:solidFill>
                </a:uFill>
              </a:rPr>
              <a:t> del Sur</a:t>
            </a:r>
            <a:endParaRPr sz="1800" dirty="0">
              <a:solidFill>
                <a:prstClr val="black"/>
              </a:solidFill>
            </a:endParaRPr>
          </a:p>
        </p:txBody>
      </p:sp>
      <p:sp>
        <p:nvSpPr>
          <p:cNvPr id="626" name="CustomShape 8"/>
          <p:cNvSpPr/>
          <p:nvPr/>
        </p:nvSpPr>
        <p:spPr>
          <a:xfrm>
            <a:off x="4474440" y="4222440"/>
            <a:ext cx="696600" cy="30348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a:solidFill>
                  <a:srgbClr val="97B42A"/>
                </a:solidFill>
                <a:uFill>
                  <a:solidFill>
                    <a:srgbClr val="FFFFFF"/>
                  </a:solidFill>
                </a:uFill>
              </a:rPr>
              <a:t>India</a:t>
            </a:r>
            <a:endParaRPr sz="1800">
              <a:solidFill>
                <a:prstClr val="black"/>
              </a:solidFill>
            </a:endParaRPr>
          </a:p>
        </p:txBody>
      </p:sp>
      <p:sp>
        <p:nvSpPr>
          <p:cNvPr id="627" name="CustomShape 9"/>
          <p:cNvSpPr/>
          <p:nvPr/>
        </p:nvSpPr>
        <p:spPr>
          <a:xfrm>
            <a:off x="5820120" y="3724200"/>
            <a:ext cx="828360" cy="30348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a:solidFill>
                  <a:srgbClr val="97B42A"/>
                </a:solidFill>
                <a:uFill>
                  <a:solidFill>
                    <a:srgbClr val="FFFFFF"/>
                  </a:solidFill>
                </a:uFill>
              </a:rPr>
              <a:t>Japón</a:t>
            </a:r>
            <a:endParaRPr sz="1800">
              <a:solidFill>
                <a:prstClr val="black"/>
              </a:solidFill>
            </a:endParaRPr>
          </a:p>
        </p:txBody>
      </p:sp>
      <p:sp>
        <p:nvSpPr>
          <p:cNvPr id="628" name="CustomShape 10"/>
          <p:cNvSpPr/>
          <p:nvPr/>
        </p:nvSpPr>
        <p:spPr>
          <a:xfrm>
            <a:off x="4822920" y="3745080"/>
            <a:ext cx="836280" cy="30348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a:solidFill>
                  <a:srgbClr val="97B42A"/>
                </a:solidFill>
                <a:uFill>
                  <a:solidFill>
                    <a:srgbClr val="FFFFFF"/>
                  </a:solidFill>
                </a:uFill>
              </a:rPr>
              <a:t>China</a:t>
            </a:r>
            <a:endParaRPr sz="1800">
              <a:solidFill>
                <a:prstClr val="black"/>
              </a:solidFill>
            </a:endParaRPr>
          </a:p>
        </p:txBody>
      </p:sp>
      <p:sp>
        <p:nvSpPr>
          <p:cNvPr id="629" name="CustomShape 11"/>
          <p:cNvSpPr/>
          <p:nvPr/>
        </p:nvSpPr>
        <p:spPr>
          <a:xfrm>
            <a:off x="513360" y="3468240"/>
            <a:ext cx="1087920" cy="516600"/>
          </a:xfrm>
          <a:prstGeom prst="rect">
            <a:avLst/>
          </a:prstGeom>
          <a:solidFill>
            <a:srgbClr val="FFFFFF">
              <a:alpha val="60000"/>
            </a:srgbClr>
          </a:solidFill>
          <a:ln w="25560">
            <a:solidFill>
              <a:srgbClr val="97B42A"/>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sz="1400" spc="-1" dirty="0" err="1">
                <a:solidFill>
                  <a:srgbClr val="97B42A"/>
                </a:solidFill>
                <a:uFill>
                  <a:solidFill>
                    <a:srgbClr val="FFFFFF"/>
                  </a:solidFill>
                </a:uFill>
              </a:rPr>
              <a:t>América</a:t>
            </a:r>
            <a:r>
              <a:rPr lang="en-US" sz="1400" spc="-1" dirty="0">
                <a:solidFill>
                  <a:srgbClr val="97B42A"/>
                </a:solidFill>
                <a:uFill>
                  <a:solidFill>
                    <a:srgbClr val="FFFFFF"/>
                  </a:solidFill>
                </a:uFill>
              </a:rPr>
              <a:t> del Norte</a:t>
            </a:r>
            <a:endParaRPr sz="1800" dirty="0">
              <a:solidFill>
                <a:prstClr val="black"/>
              </a:solidFill>
            </a:endParaRPr>
          </a:p>
        </p:txBody>
      </p:sp>
      <p:sp>
        <p:nvSpPr>
          <p:cNvPr id="630" name="CustomShape 12"/>
          <p:cNvSpPr/>
          <p:nvPr/>
        </p:nvSpPr>
        <p:spPr>
          <a:xfrm>
            <a:off x="2586960" y="2349720"/>
            <a:ext cx="1636560" cy="272880"/>
          </a:xfrm>
          <a:prstGeom prst="rect">
            <a:avLst/>
          </a:prstGeom>
          <a:solidFill>
            <a:srgbClr val="FFFFFF">
              <a:alpha val="60000"/>
            </a:srgbClr>
          </a:solidFill>
          <a:ln w="25560">
            <a:solidFill>
              <a:srgbClr val="87A226"/>
            </a:solidFill>
            <a:round/>
          </a:ln>
        </p:spPr>
        <p:style>
          <a:lnRef idx="0">
            <a:scrgbClr r="0" g="0" b="0"/>
          </a:lnRef>
          <a:fillRef idx="0">
            <a:scrgbClr r="0" g="0" b="0"/>
          </a:fillRef>
          <a:effectRef idx="0">
            <a:scrgbClr r="0" g="0" b="0"/>
          </a:effectRef>
          <a:fontRef idx="minor"/>
        </p:style>
        <p:txBody>
          <a:bodyPr lIns="90000" tIns="45000" rIns="90000" bIns="45000"/>
          <a:lstStyle/>
          <a:p>
            <a:pPr algn="ctr" fontAlgn="auto">
              <a:spcBef>
                <a:spcPts val="0"/>
              </a:spcBef>
              <a:spcAft>
                <a:spcPts val="0"/>
              </a:spcAft>
            </a:pPr>
            <a:r>
              <a:rPr lang="en-US" b="1" spc="-1">
                <a:solidFill>
                  <a:srgbClr val="63761C"/>
                </a:solidFill>
                <a:uFill>
                  <a:solidFill>
                    <a:srgbClr val="FFFFFF"/>
                  </a:solidFill>
                </a:uFill>
              </a:rPr>
              <a:t>Secretaría mundial</a:t>
            </a:r>
            <a:endParaRPr sz="1800">
              <a:solidFill>
                <a:prstClr val="black"/>
              </a:solidFill>
            </a:endParaRPr>
          </a:p>
        </p:txBody>
      </p:sp>
      <p:sp>
        <p:nvSpPr>
          <p:cNvPr id="631" name="CustomShape 13"/>
          <p:cNvSpPr/>
          <p:nvPr/>
        </p:nvSpPr>
        <p:spPr>
          <a:xfrm>
            <a:off x="6648480" y="1984320"/>
            <a:ext cx="2283480" cy="4753080"/>
          </a:xfrm>
          <a:prstGeom prst="rect">
            <a:avLst/>
          </a:prstGeom>
          <a:noFill/>
          <a:ln w="22320">
            <a:noFill/>
          </a:ln>
        </p:spPr>
        <p:style>
          <a:lnRef idx="0">
            <a:scrgbClr r="0" g="0" b="0"/>
          </a:lnRef>
          <a:fillRef idx="0">
            <a:scrgbClr r="0" g="0" b="0"/>
          </a:fillRef>
          <a:effectRef idx="0">
            <a:scrgbClr r="0" g="0" b="0"/>
          </a:effectRef>
          <a:fontRef idx="minor"/>
        </p:style>
        <p:txBody>
          <a:bodyPr lIns="90000" tIns="45000" rIns="90000" bIns="45000"/>
          <a:lstStyle/>
          <a:p>
            <a:pPr marL="285840" indent="-285480" fontAlgn="auto">
              <a:spcBef>
                <a:spcPts val="0"/>
              </a:spcBef>
              <a:spcAft>
                <a:spcPts val="0"/>
              </a:spcAft>
              <a:buClr>
                <a:srgbClr val="0F5494"/>
              </a:buClr>
              <a:buFont typeface="Arial"/>
              <a:buChar char="•"/>
            </a:pPr>
            <a:r>
              <a:rPr lang="en-US" sz="1800" spc="-1" dirty="0" err="1" smtClean="0">
                <a:uFill>
                  <a:solidFill>
                    <a:srgbClr val="FFFFFF"/>
                  </a:solidFill>
                </a:uFill>
                <a:latin typeface="Verdana"/>
              </a:rPr>
              <a:t>Oficinas</a:t>
            </a:r>
            <a:r>
              <a:rPr lang="en-US" sz="1800" spc="-1" dirty="0" smtClean="0">
                <a:uFill>
                  <a:solidFill>
                    <a:srgbClr val="FFFFFF"/>
                  </a:solidFill>
                </a:uFill>
                <a:latin typeface="Verdana"/>
              </a:rPr>
              <a:t> </a:t>
            </a:r>
            <a:r>
              <a:rPr lang="en-US" sz="1800" spc="-1" dirty="0" err="1">
                <a:uFill>
                  <a:solidFill>
                    <a:srgbClr val="FFFFFF"/>
                  </a:solidFill>
                </a:uFill>
                <a:latin typeface="Verdana"/>
              </a:rPr>
              <a:t>operativas</a:t>
            </a:r>
            <a:r>
              <a:rPr lang="en-US" sz="1800" spc="-1" dirty="0">
                <a:uFill>
                  <a:solidFill>
                    <a:srgbClr val="FFFFFF"/>
                  </a:solidFill>
                </a:uFill>
                <a:latin typeface="Verdana"/>
              </a:rPr>
              <a:t> </a:t>
            </a:r>
            <a:r>
              <a:rPr lang="en-US" sz="1800" spc="-1" dirty="0" err="1">
                <a:uFill>
                  <a:solidFill>
                    <a:srgbClr val="FFFFFF"/>
                  </a:solidFill>
                </a:uFill>
                <a:latin typeface="Verdana"/>
              </a:rPr>
              <a:t>regionales</a:t>
            </a:r>
            <a:r>
              <a:rPr lang="en-US" sz="1800" spc="-1" dirty="0">
                <a:uFill>
                  <a:solidFill>
                    <a:srgbClr val="FFFFFF"/>
                  </a:solidFill>
                </a:uFill>
                <a:latin typeface="Verdana"/>
              </a:rPr>
              <a:t> </a:t>
            </a:r>
            <a:r>
              <a:rPr lang="en-US" sz="1800" spc="-1" dirty="0" err="1">
                <a:uFill>
                  <a:solidFill>
                    <a:srgbClr val="FFFFFF"/>
                  </a:solidFill>
                </a:uFill>
                <a:latin typeface="Verdana"/>
              </a:rPr>
              <a:t>adicionales</a:t>
            </a:r>
            <a:r>
              <a:rPr lang="en-US" sz="1800" spc="-1" dirty="0">
                <a:uFill>
                  <a:solidFill>
                    <a:srgbClr val="FFFFFF"/>
                  </a:solidFill>
                </a:uFill>
                <a:latin typeface="Verdana"/>
              </a:rPr>
              <a:t>: </a:t>
            </a:r>
            <a:r>
              <a:rPr lang="en-US" sz="1800" spc="-1" dirty="0" err="1">
                <a:uFill>
                  <a:solidFill>
                    <a:srgbClr val="FFFFFF"/>
                  </a:solidFill>
                </a:uFill>
                <a:latin typeface="Verdana"/>
              </a:rPr>
              <a:t>América</a:t>
            </a:r>
            <a:r>
              <a:rPr lang="en-US" sz="1800" spc="-1" dirty="0">
                <a:uFill>
                  <a:solidFill>
                    <a:srgbClr val="FFFFFF"/>
                  </a:solidFill>
                </a:uFill>
                <a:latin typeface="Verdana"/>
              </a:rPr>
              <a:t> del Norte y del Sur, China, </a:t>
            </a:r>
            <a:r>
              <a:rPr lang="en-US" sz="1800" spc="-1" dirty="0" err="1">
                <a:uFill>
                  <a:solidFill>
                    <a:srgbClr val="FFFFFF"/>
                  </a:solidFill>
                </a:uFill>
                <a:latin typeface="Verdana"/>
              </a:rPr>
              <a:t>Japón</a:t>
            </a:r>
            <a:r>
              <a:rPr lang="en-US" sz="1800" spc="-1" dirty="0">
                <a:uFill>
                  <a:solidFill>
                    <a:srgbClr val="FFFFFF"/>
                  </a:solidFill>
                </a:uFill>
                <a:latin typeface="Verdana"/>
              </a:rPr>
              <a:t> y la India.</a:t>
            </a:r>
            <a:endParaRPr sz="1800" dirty="0">
              <a:solidFill>
                <a:prstClr val="black"/>
              </a:solidFill>
            </a:endParaRPr>
          </a:p>
          <a:p>
            <a:pPr marL="285840" indent="-285480" fontAlgn="auto">
              <a:spcBef>
                <a:spcPts val="0"/>
              </a:spcBef>
              <a:spcAft>
                <a:spcPts val="0"/>
              </a:spcAft>
              <a:buClr>
                <a:srgbClr val="0F5494"/>
              </a:buClr>
              <a:buFont typeface="Arial"/>
              <a:buChar char="•"/>
            </a:pPr>
            <a:r>
              <a:rPr lang="en-US" sz="1800" spc="-1" dirty="0" err="1">
                <a:uFill>
                  <a:solidFill>
                    <a:srgbClr val="FFFFFF"/>
                  </a:solidFill>
                </a:uFill>
                <a:latin typeface="Verdana"/>
              </a:rPr>
              <a:t>Están</a:t>
            </a:r>
            <a:r>
              <a:rPr lang="en-US" sz="1800" spc="-1" dirty="0">
                <a:uFill>
                  <a:solidFill>
                    <a:srgbClr val="FFFFFF"/>
                  </a:solidFill>
                </a:uFill>
                <a:latin typeface="Verdana"/>
              </a:rPr>
              <a:t> </a:t>
            </a:r>
            <a:r>
              <a:rPr lang="en-US" sz="1800" spc="-1" dirty="0" err="1">
                <a:uFill>
                  <a:solidFill>
                    <a:srgbClr val="FFFFFF"/>
                  </a:solidFill>
                </a:uFill>
                <a:latin typeface="Verdana"/>
              </a:rPr>
              <a:t>dialogando</a:t>
            </a:r>
            <a:r>
              <a:rPr lang="en-US" sz="1800" spc="-1" dirty="0">
                <a:uFill>
                  <a:solidFill>
                    <a:srgbClr val="FFFFFF"/>
                  </a:solidFill>
                </a:uFill>
                <a:latin typeface="Verdana"/>
              </a:rPr>
              <a:t> con </a:t>
            </a:r>
            <a:r>
              <a:rPr lang="en-US" sz="1800" spc="-1" dirty="0" err="1">
                <a:uFill>
                  <a:solidFill>
                    <a:srgbClr val="FFFFFF"/>
                  </a:solidFill>
                </a:uFill>
                <a:latin typeface="Verdana"/>
              </a:rPr>
              <a:t>las</a:t>
            </a:r>
            <a:r>
              <a:rPr lang="en-US" sz="1800" spc="-1" dirty="0">
                <a:uFill>
                  <a:solidFill>
                    <a:srgbClr val="FFFFFF"/>
                  </a:solidFill>
                </a:uFill>
                <a:latin typeface="Verdana"/>
              </a:rPr>
              <a:t> </a:t>
            </a:r>
            <a:r>
              <a:rPr lang="en-US" sz="1800" spc="-1" dirty="0" err="1">
                <a:uFill>
                  <a:solidFill>
                    <a:srgbClr val="FFFFFF"/>
                  </a:solidFill>
                </a:uFill>
                <a:latin typeface="Verdana"/>
              </a:rPr>
              <a:t>partes</a:t>
            </a:r>
            <a:r>
              <a:rPr lang="en-US" sz="1800" spc="-1" dirty="0">
                <a:uFill>
                  <a:solidFill>
                    <a:srgbClr val="FFFFFF"/>
                  </a:solidFill>
                </a:uFill>
                <a:latin typeface="Verdana"/>
              </a:rPr>
              <a:t> </a:t>
            </a:r>
            <a:r>
              <a:rPr lang="en-US" sz="1800" spc="-1" dirty="0" err="1">
                <a:uFill>
                  <a:solidFill>
                    <a:srgbClr val="FFFFFF"/>
                  </a:solidFill>
                </a:uFill>
                <a:latin typeface="Verdana"/>
              </a:rPr>
              <a:t>interesadas</a:t>
            </a:r>
            <a:r>
              <a:rPr lang="en-US" sz="1800" spc="-1" dirty="0">
                <a:uFill>
                  <a:solidFill>
                    <a:srgbClr val="FFFFFF"/>
                  </a:solidFill>
                </a:uFill>
                <a:latin typeface="Verdana"/>
              </a:rPr>
              <a:t> para </a:t>
            </a:r>
            <a:r>
              <a:rPr lang="en-US" sz="1800" spc="-1" dirty="0" err="1">
                <a:uFill>
                  <a:solidFill>
                    <a:srgbClr val="FFFFFF"/>
                  </a:solidFill>
                </a:uFill>
                <a:latin typeface="Verdana"/>
              </a:rPr>
              <a:t>definir</a:t>
            </a:r>
            <a:r>
              <a:rPr lang="en-US" sz="1800" spc="-1" dirty="0">
                <a:uFill>
                  <a:solidFill>
                    <a:srgbClr val="FFFFFF"/>
                  </a:solidFill>
                </a:uFill>
                <a:latin typeface="Verdana"/>
              </a:rPr>
              <a:t> los </a:t>
            </a:r>
            <a:r>
              <a:rPr lang="en-US" sz="1800" spc="-1" dirty="0" err="1">
                <a:uFill>
                  <a:solidFill>
                    <a:srgbClr val="FFFFFF"/>
                  </a:solidFill>
                </a:uFill>
                <a:latin typeface="Verdana"/>
              </a:rPr>
              <a:t>objetivos</a:t>
            </a:r>
            <a:r>
              <a:rPr lang="en-US" sz="1800" spc="-1" dirty="0">
                <a:uFill>
                  <a:solidFill>
                    <a:srgbClr val="FFFFFF"/>
                  </a:solidFill>
                </a:uFill>
                <a:latin typeface="Verdana"/>
              </a:rPr>
              <a:t> </a:t>
            </a:r>
            <a:r>
              <a:rPr lang="en-US" sz="1800" spc="-1" dirty="0" err="1">
                <a:uFill>
                  <a:solidFill>
                    <a:srgbClr val="FFFFFF"/>
                  </a:solidFill>
                </a:uFill>
                <a:latin typeface="Verdana"/>
              </a:rPr>
              <a:t>regionales</a:t>
            </a:r>
            <a:r>
              <a:rPr lang="en-US" sz="1800" spc="-1" dirty="0">
                <a:uFill>
                  <a:solidFill>
                    <a:srgbClr val="FFFFFF"/>
                  </a:solidFill>
                </a:uFill>
                <a:latin typeface="Verdana"/>
              </a:rPr>
              <a:t> en </a:t>
            </a:r>
            <a:r>
              <a:rPr lang="en-US" sz="1800" spc="-1" dirty="0" err="1">
                <a:uFill>
                  <a:solidFill>
                    <a:srgbClr val="FFFFFF"/>
                  </a:solidFill>
                </a:uFill>
                <a:latin typeface="Verdana"/>
              </a:rPr>
              <a:t>función</a:t>
            </a:r>
            <a:r>
              <a:rPr lang="en-US" sz="1800" spc="-1" dirty="0">
                <a:uFill>
                  <a:solidFill>
                    <a:srgbClr val="FFFFFF"/>
                  </a:solidFill>
                </a:uFill>
                <a:latin typeface="Verdana"/>
              </a:rPr>
              <a:t> de </a:t>
            </a:r>
            <a:r>
              <a:rPr lang="en-US" sz="1800" spc="-1" dirty="0" err="1">
                <a:uFill>
                  <a:solidFill>
                    <a:srgbClr val="FFFFFF"/>
                  </a:solidFill>
                </a:uFill>
                <a:latin typeface="Verdana"/>
              </a:rPr>
              <a:t>sus</a:t>
            </a:r>
            <a:r>
              <a:rPr lang="en-US" sz="1800" spc="-1" dirty="0">
                <a:uFill>
                  <a:solidFill>
                    <a:srgbClr val="FFFFFF"/>
                  </a:solidFill>
                </a:uFill>
                <a:latin typeface="Verdana"/>
              </a:rPr>
              <a:t> </a:t>
            </a:r>
            <a:r>
              <a:rPr lang="en-US" sz="1800" spc="-1" dirty="0" err="1">
                <a:uFill>
                  <a:solidFill>
                    <a:srgbClr val="FFFFFF"/>
                  </a:solidFill>
                </a:uFill>
                <a:latin typeface="Verdana"/>
              </a:rPr>
              <a:t>contextos</a:t>
            </a:r>
            <a:r>
              <a:rPr lang="en-US" sz="1800" spc="-1" dirty="0">
                <a:uFill>
                  <a:solidFill>
                    <a:srgbClr val="FFFFFF"/>
                  </a:solidFill>
                </a:uFill>
                <a:latin typeface="Verdana"/>
              </a:rPr>
              <a:t>.</a:t>
            </a:r>
            <a:endParaRPr sz="1800" dirty="0">
              <a:solidFill>
                <a:prstClr val="black"/>
              </a:solidFill>
            </a:endParaRPr>
          </a:p>
        </p:txBody>
      </p:sp>
    </p:spTree>
    <p:extLst>
      <p:ext uri="{BB962C8B-B14F-4D97-AF65-F5344CB8AC3E}">
        <p14:creationId xmlns:p14="http://schemas.microsoft.com/office/powerpoint/2010/main" val="386565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58160479"/>
              </p:ext>
            </p:extLst>
          </p:nvPr>
        </p:nvGraphicFramePr>
        <p:xfrm>
          <a:off x="323528" y="2276872"/>
          <a:ext cx="85867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57127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TextShape 1"/>
          <p:cNvSpPr txBox="1"/>
          <p:nvPr/>
        </p:nvSpPr>
        <p:spPr>
          <a:xfrm>
            <a:off x="457200" y="1295280"/>
            <a:ext cx="8229240" cy="720360"/>
          </a:xfrm>
          <a:prstGeom prst="rect">
            <a:avLst/>
          </a:prstGeom>
          <a:noFill/>
          <a:ln>
            <a:noFill/>
          </a:ln>
        </p:spPr>
        <p:txBody>
          <a:bodyPr anchor="ctr"/>
          <a:lstStyle/>
          <a:p>
            <a:pPr marL="358920" indent="-358560" algn="ctr" fontAlgn="auto">
              <a:spcBef>
                <a:spcPts val="0"/>
              </a:spcBef>
              <a:spcAft>
                <a:spcPts val="0"/>
              </a:spcAft>
            </a:pPr>
            <a:r>
              <a:rPr lang="en-GB" sz="2800" b="1" i="1" spc="-1" dirty="0" err="1" smtClean="0">
                <a:solidFill>
                  <a:srgbClr val="31942E"/>
                </a:solidFill>
                <a:uFill>
                  <a:solidFill>
                    <a:srgbClr val="FFFFFF"/>
                  </a:solidFill>
                </a:uFill>
                <a:latin typeface="Verdana"/>
                <a:ea typeface="ＭＳ Ｐゴシック"/>
              </a:rPr>
              <a:t>Financiación</a:t>
            </a:r>
            <a:r>
              <a:rPr lang="en-GB" sz="2800" b="1" i="1" spc="-1" dirty="0" smtClean="0">
                <a:solidFill>
                  <a:srgbClr val="31942E"/>
                </a:solidFill>
                <a:uFill>
                  <a:solidFill>
                    <a:srgbClr val="FFFFFF"/>
                  </a:solidFill>
                </a:uFill>
                <a:latin typeface="Verdana"/>
                <a:ea typeface="ＭＳ Ｐゴシック"/>
              </a:rPr>
              <a:t> </a:t>
            </a:r>
            <a:r>
              <a:rPr lang="en-GB" sz="2800" b="1" i="1" spc="-1" dirty="0">
                <a:solidFill>
                  <a:srgbClr val="31942E"/>
                </a:solidFill>
                <a:uFill>
                  <a:solidFill>
                    <a:srgbClr val="FFFFFF"/>
                  </a:solidFill>
                </a:uFill>
                <a:latin typeface="Verdana"/>
                <a:ea typeface="ＭＳ Ｐゴシック"/>
              </a:rPr>
              <a:t>de la UE para la </a:t>
            </a:r>
            <a:r>
              <a:rPr lang="en-GB" sz="2800" b="1" i="1" spc="-1" dirty="0" err="1">
                <a:solidFill>
                  <a:srgbClr val="31942E"/>
                </a:solidFill>
                <a:uFill>
                  <a:solidFill>
                    <a:srgbClr val="FFFFFF"/>
                  </a:solidFill>
                </a:uFill>
                <a:latin typeface="Verdana"/>
                <a:ea typeface="ＭＳ Ｐゴシック"/>
              </a:rPr>
              <a:t>acción</a:t>
            </a:r>
            <a:r>
              <a:rPr lang="en-GB" sz="2800" b="1" i="1" spc="-1" dirty="0">
                <a:solidFill>
                  <a:srgbClr val="31942E"/>
                </a:solidFill>
                <a:uFill>
                  <a:solidFill>
                    <a:srgbClr val="FFFFFF"/>
                  </a:solidFill>
                </a:uFill>
                <a:latin typeface="Verdana"/>
                <a:ea typeface="ＭＳ Ｐゴシック"/>
              </a:rPr>
              <a:t> </a:t>
            </a:r>
            <a:r>
              <a:rPr lang="en-GB" sz="2800" b="1" i="1" spc="-1" dirty="0" err="1">
                <a:solidFill>
                  <a:srgbClr val="31942E"/>
                </a:solidFill>
                <a:uFill>
                  <a:solidFill>
                    <a:srgbClr val="FFFFFF"/>
                  </a:solidFill>
                </a:uFill>
                <a:latin typeface="Verdana"/>
                <a:ea typeface="ＭＳ Ｐゴシック"/>
              </a:rPr>
              <a:t>por</a:t>
            </a:r>
            <a:r>
              <a:rPr lang="en-GB" sz="2800" b="1" i="1" spc="-1" dirty="0">
                <a:solidFill>
                  <a:srgbClr val="31942E"/>
                </a:solidFill>
                <a:uFill>
                  <a:solidFill>
                    <a:srgbClr val="FFFFFF"/>
                  </a:solidFill>
                </a:uFill>
                <a:latin typeface="Verdana"/>
                <a:ea typeface="ＭＳ Ｐゴシック"/>
              </a:rPr>
              <a:t> el </a:t>
            </a:r>
            <a:r>
              <a:rPr lang="en-GB" sz="2800" b="1" i="1" spc="-1" dirty="0" err="1">
                <a:solidFill>
                  <a:srgbClr val="31942E"/>
                </a:solidFill>
                <a:uFill>
                  <a:solidFill>
                    <a:srgbClr val="FFFFFF"/>
                  </a:solidFill>
                </a:uFill>
                <a:latin typeface="Verdana"/>
                <a:ea typeface="ＭＳ Ｐゴシック"/>
              </a:rPr>
              <a:t>clima</a:t>
            </a:r>
            <a:endParaRPr sz="1800" dirty="0">
              <a:solidFill>
                <a:prstClr val="black"/>
              </a:solidFill>
              <a:latin typeface="Arial"/>
            </a:endParaRPr>
          </a:p>
        </p:txBody>
      </p:sp>
      <p:sp>
        <p:nvSpPr>
          <p:cNvPr id="634" name="TextShape 2"/>
          <p:cNvSpPr txBox="1"/>
          <p:nvPr/>
        </p:nvSpPr>
        <p:spPr>
          <a:xfrm>
            <a:off x="289080" y="2212920"/>
            <a:ext cx="7739304" cy="4339800"/>
          </a:xfrm>
          <a:prstGeom prst="rect">
            <a:avLst/>
          </a:prstGeom>
          <a:noFill/>
          <a:ln>
            <a:noFill/>
          </a:ln>
        </p:spPr>
        <p:txBody>
          <a:bodyPr/>
          <a:lstStyle/>
          <a:p>
            <a:pPr marL="285840" lvl="1" indent="-283680" fontAlgn="auto">
              <a:spcBef>
                <a:spcPts val="0"/>
              </a:spcBef>
              <a:spcAft>
                <a:spcPts val="0"/>
              </a:spcAft>
              <a:buClr>
                <a:srgbClr val="31942E"/>
              </a:buClr>
              <a:buFont typeface="Wingdings 2" charset="2"/>
              <a:buChar char=""/>
            </a:pPr>
            <a:r>
              <a:rPr lang="en-GB" sz="1800" b="1" spc="-1" dirty="0" err="1">
                <a:uFill>
                  <a:solidFill>
                    <a:srgbClr val="FFFFFF"/>
                  </a:solidFill>
                </a:uFill>
                <a:latin typeface="Verdana"/>
                <a:ea typeface="ＭＳ Ｐゴシック"/>
              </a:rPr>
              <a:t>Fondo</a:t>
            </a:r>
            <a:r>
              <a:rPr lang="en-GB" sz="1800" b="1" spc="-1" dirty="0">
                <a:uFill>
                  <a:solidFill>
                    <a:srgbClr val="FFFFFF"/>
                  </a:solidFill>
                </a:uFill>
                <a:latin typeface="Verdana"/>
                <a:ea typeface="ＭＳ Ｐゴシック"/>
              </a:rPr>
              <a:t> </a:t>
            </a:r>
            <a:r>
              <a:rPr lang="en-GB" sz="1800" b="1" spc="-1" dirty="0" err="1">
                <a:uFill>
                  <a:solidFill>
                    <a:srgbClr val="FFFFFF"/>
                  </a:solidFill>
                </a:uFill>
                <a:latin typeface="Verdana"/>
                <a:ea typeface="ＭＳ Ｐゴシック"/>
              </a:rPr>
              <a:t>Europeo</a:t>
            </a:r>
            <a:r>
              <a:rPr lang="en-GB" sz="1800" b="1" spc="-1" dirty="0">
                <a:uFill>
                  <a:solidFill>
                    <a:srgbClr val="FFFFFF"/>
                  </a:solidFill>
                </a:uFill>
                <a:latin typeface="Verdana"/>
                <a:ea typeface="ＭＳ Ｐゴシック"/>
              </a:rPr>
              <a:t> para </a:t>
            </a:r>
            <a:r>
              <a:rPr lang="en-GB" sz="1800" b="1" spc="-1" dirty="0" err="1">
                <a:uFill>
                  <a:solidFill>
                    <a:srgbClr val="FFFFFF"/>
                  </a:solidFill>
                </a:uFill>
                <a:latin typeface="Verdana"/>
                <a:ea typeface="ＭＳ Ｐゴシック"/>
              </a:rPr>
              <a:t>Inversiones</a:t>
            </a:r>
            <a:r>
              <a:rPr lang="en-GB" sz="1800" b="1" spc="-1" dirty="0">
                <a:uFill>
                  <a:solidFill>
                    <a:srgbClr val="FFFFFF"/>
                  </a:solidFill>
                </a:uFill>
                <a:latin typeface="Verdana"/>
                <a:ea typeface="ＭＳ Ｐゴシック"/>
              </a:rPr>
              <a:t> </a:t>
            </a:r>
            <a:r>
              <a:rPr lang="en-GB" sz="1800" b="1" spc="-1" dirty="0" err="1">
                <a:uFill>
                  <a:solidFill>
                    <a:srgbClr val="FFFFFF"/>
                  </a:solidFill>
                </a:uFill>
                <a:latin typeface="Verdana"/>
                <a:ea typeface="ＭＳ Ｐゴシック"/>
              </a:rPr>
              <a:t>Estratégicas</a:t>
            </a:r>
            <a:r>
              <a:rPr lang="en-GB" sz="1800" b="1" spc="-1" dirty="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a:t>
            </a:r>
            <a:r>
              <a:rPr lang="en-GB" sz="1800" spc="-1" dirty="0" smtClean="0">
                <a:uFill>
                  <a:solidFill>
                    <a:srgbClr val="FFFFFF"/>
                  </a:solidFill>
                </a:uFill>
                <a:latin typeface="Verdana"/>
                <a:ea typeface="ＭＳ Ｐゴシック"/>
              </a:rPr>
              <a:t>315 000 </a:t>
            </a:r>
            <a:r>
              <a:rPr lang="en-GB" sz="1800" spc="-1" dirty="0" err="1" smtClean="0">
                <a:uFill>
                  <a:solidFill>
                    <a:srgbClr val="FFFFFF"/>
                  </a:solidFill>
                </a:uFill>
                <a:latin typeface="Verdana"/>
                <a:ea typeface="ＭＳ Ｐゴシック"/>
              </a:rPr>
              <a:t>millones</a:t>
            </a:r>
            <a:r>
              <a:rPr lang="en-GB" sz="1800" spc="-1" dirty="0" smtClean="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de euros) — la </a:t>
            </a:r>
            <a:r>
              <a:rPr lang="en-GB" sz="1800" spc="-1" dirty="0" err="1">
                <a:uFill>
                  <a:solidFill>
                    <a:srgbClr val="FFFFFF"/>
                  </a:solidFill>
                </a:uFill>
                <a:latin typeface="Verdana"/>
                <a:ea typeface="ＭＳ Ｐゴシック"/>
              </a:rPr>
              <a:t>mitad</a:t>
            </a:r>
            <a:r>
              <a:rPr lang="en-GB" sz="1800" spc="-1" dirty="0">
                <a:uFill>
                  <a:solidFill>
                    <a:srgbClr val="FFFFFF"/>
                  </a:solidFill>
                </a:uFill>
                <a:latin typeface="Verdana"/>
                <a:ea typeface="ＭＳ Ｐゴシック"/>
              </a:rPr>
              <a:t> de la </a:t>
            </a:r>
            <a:r>
              <a:rPr lang="en-GB" sz="1800" spc="-1" dirty="0" err="1">
                <a:uFill>
                  <a:solidFill>
                    <a:srgbClr val="FFFFFF"/>
                  </a:solidFill>
                </a:uFill>
                <a:latin typeface="Verdana"/>
                <a:ea typeface="ＭＳ Ｐゴシック"/>
              </a:rPr>
              <a:t>financiación</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aprobada</a:t>
            </a:r>
            <a:r>
              <a:rPr lang="en-GB" sz="1800" spc="-1" dirty="0">
                <a:uFill>
                  <a:solidFill>
                    <a:srgbClr val="FFFFFF"/>
                  </a:solidFill>
                </a:uFill>
                <a:latin typeface="Verdana"/>
                <a:ea typeface="ＭＳ Ｐゴシック"/>
              </a:rPr>
              <a:t> </a:t>
            </a:r>
            <a:r>
              <a:rPr lang="en-GB" sz="1800" spc="-1" dirty="0" err="1" smtClean="0">
                <a:uFill>
                  <a:solidFill>
                    <a:srgbClr val="FFFFFF"/>
                  </a:solidFill>
                </a:uFill>
                <a:latin typeface="Verdana"/>
                <a:ea typeface="ＭＳ Ｐゴシック"/>
              </a:rPr>
              <a:t>relacionada</a:t>
            </a:r>
            <a:r>
              <a:rPr lang="en-GB" sz="1800" spc="-1" dirty="0" smtClean="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con el </a:t>
            </a:r>
            <a:r>
              <a:rPr lang="en-GB" sz="1800" spc="-1" dirty="0" err="1">
                <a:uFill>
                  <a:solidFill>
                    <a:srgbClr val="FFFFFF"/>
                  </a:solidFill>
                </a:uFill>
                <a:latin typeface="Verdana"/>
                <a:ea typeface="ＭＳ Ｐゴシック"/>
              </a:rPr>
              <a:t>clima</a:t>
            </a:r>
            <a:r>
              <a:rPr lang="en-GB" sz="1800" spc="-1" dirty="0">
                <a:uFill>
                  <a:solidFill>
                    <a:srgbClr val="FFFFFF"/>
                  </a:solidFill>
                </a:uFill>
                <a:latin typeface="Verdana"/>
                <a:ea typeface="ＭＳ Ｐゴシック"/>
              </a:rPr>
              <a:t>
</a:t>
            </a:r>
            <a:r>
              <a:rPr lang="en-GB" sz="1800" b="1" spc="-1" dirty="0" smtClean="0">
                <a:uFill>
                  <a:solidFill>
                    <a:srgbClr val="FFFFFF"/>
                  </a:solidFill>
                </a:uFill>
                <a:latin typeface="Verdana"/>
                <a:ea typeface="ＭＳ Ｐゴシック"/>
              </a:rPr>
              <a:t>Al </a:t>
            </a:r>
            <a:r>
              <a:rPr lang="en-GB" sz="1800" b="1" spc="-1" dirty="0" err="1">
                <a:uFill>
                  <a:solidFill>
                    <a:srgbClr val="FFFFFF"/>
                  </a:solidFill>
                </a:uFill>
                <a:latin typeface="Verdana"/>
                <a:ea typeface="ＭＳ Ｐゴシック"/>
              </a:rPr>
              <a:t>menos</a:t>
            </a:r>
            <a:r>
              <a:rPr lang="en-GB" sz="1800" b="1" spc="-1" dirty="0">
                <a:uFill>
                  <a:solidFill>
                    <a:srgbClr val="FFFFFF"/>
                  </a:solidFill>
                </a:uFill>
                <a:latin typeface="Verdana"/>
                <a:ea typeface="ＭＳ Ｐゴシック"/>
              </a:rPr>
              <a:t> el 20 % </a:t>
            </a:r>
            <a:r>
              <a:rPr lang="en-GB" sz="1800" spc="-1" dirty="0">
                <a:uFill>
                  <a:solidFill>
                    <a:srgbClr val="FFFFFF"/>
                  </a:solidFill>
                </a:uFill>
                <a:latin typeface="Verdana"/>
                <a:ea typeface="ＭＳ Ｐゴシック"/>
              </a:rPr>
              <a:t>del </a:t>
            </a:r>
            <a:r>
              <a:rPr lang="en-GB" sz="1800" spc="-1" dirty="0" err="1">
                <a:uFill>
                  <a:solidFill>
                    <a:srgbClr val="FFFFFF"/>
                  </a:solidFill>
                </a:uFill>
                <a:latin typeface="Verdana"/>
                <a:ea typeface="ＭＳ Ｐゴシック"/>
              </a:rPr>
              <a:t>presupuesto</a:t>
            </a:r>
            <a:r>
              <a:rPr lang="en-GB" sz="1800" spc="-1" dirty="0">
                <a:uFill>
                  <a:solidFill>
                    <a:srgbClr val="FFFFFF"/>
                  </a:solidFill>
                </a:uFill>
                <a:latin typeface="Verdana"/>
                <a:ea typeface="ＭＳ Ｐゴシック"/>
              </a:rPr>
              <a:t> de la UE </a:t>
            </a:r>
            <a:r>
              <a:rPr lang="en-GB" sz="1800" spc="-1" dirty="0" smtClean="0">
                <a:uFill>
                  <a:solidFill>
                    <a:srgbClr val="FFFFFF"/>
                  </a:solidFill>
                </a:uFill>
                <a:latin typeface="Verdana"/>
                <a:ea typeface="ＭＳ Ｐゴシック"/>
              </a:rPr>
              <a:t>2014-2020 </a:t>
            </a:r>
            <a:r>
              <a:rPr lang="en-GB" sz="1800" spc="-1" dirty="0" err="1" smtClean="0">
                <a:uFill>
                  <a:solidFill>
                    <a:srgbClr val="FFFFFF"/>
                  </a:solidFill>
                </a:uFill>
                <a:latin typeface="Verdana"/>
                <a:ea typeface="ＭＳ Ｐゴシック"/>
              </a:rPr>
              <a:t>destinado</a:t>
            </a:r>
            <a:r>
              <a:rPr lang="en-GB" sz="1800" spc="-1" dirty="0" smtClean="0">
                <a:uFill>
                  <a:solidFill>
                    <a:srgbClr val="FFFFFF"/>
                  </a:solidFill>
                </a:uFill>
                <a:latin typeface="Verdana"/>
                <a:ea typeface="ＭＳ Ｐゴシック"/>
              </a:rPr>
              <a:t> a </a:t>
            </a:r>
            <a:r>
              <a:rPr lang="en-GB" sz="1800" spc="-1" dirty="0" err="1">
                <a:uFill>
                  <a:solidFill>
                    <a:srgbClr val="FFFFFF"/>
                  </a:solidFill>
                </a:uFill>
                <a:latin typeface="Verdana"/>
                <a:ea typeface="ＭＳ Ｐゴシック"/>
              </a:rPr>
              <a:t>acciones</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relacionadas</a:t>
            </a:r>
            <a:r>
              <a:rPr lang="en-GB" sz="1800" spc="-1" dirty="0">
                <a:uFill>
                  <a:solidFill>
                    <a:srgbClr val="FFFFFF"/>
                  </a:solidFill>
                </a:uFill>
                <a:latin typeface="Verdana"/>
                <a:ea typeface="ＭＳ Ｐゴシック"/>
              </a:rPr>
              <a:t> con el </a:t>
            </a:r>
            <a:r>
              <a:rPr lang="en-GB" sz="1800" spc="-1" dirty="0" err="1">
                <a:uFill>
                  <a:solidFill>
                    <a:srgbClr val="FFFFFF"/>
                  </a:solidFill>
                </a:uFill>
                <a:latin typeface="Verdana"/>
                <a:ea typeface="ＭＳ Ｐゴシック"/>
              </a:rPr>
              <a:t>clima</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incluida</a:t>
            </a:r>
            <a:r>
              <a:rPr lang="en-GB" sz="1800" spc="-1" dirty="0">
                <a:uFill>
                  <a:solidFill>
                    <a:srgbClr val="FFFFFF"/>
                  </a:solidFill>
                </a:uFill>
                <a:latin typeface="Verdana"/>
                <a:ea typeface="ＭＳ Ｐゴシック"/>
              </a:rPr>
              <a:t> la </a:t>
            </a:r>
            <a:r>
              <a:rPr lang="en-GB" sz="1800" spc="-1" dirty="0" err="1">
                <a:uFill>
                  <a:solidFill>
                    <a:srgbClr val="FFFFFF"/>
                  </a:solidFill>
                </a:uFill>
                <a:latin typeface="Verdana"/>
                <a:ea typeface="ＭＳ Ｐゴシック"/>
              </a:rPr>
              <a:t>cooperación</a:t>
            </a:r>
            <a:r>
              <a:rPr lang="en-GB" sz="1800" spc="-1" dirty="0">
                <a:uFill>
                  <a:solidFill>
                    <a:srgbClr val="FFFFFF"/>
                  </a:solidFill>
                </a:uFill>
                <a:latin typeface="Verdana"/>
                <a:ea typeface="ＭＳ Ｐゴシック"/>
              </a:rPr>
              <a:t> al </a:t>
            </a:r>
            <a:r>
              <a:rPr lang="en-GB" sz="1800" spc="-1" dirty="0" err="1">
                <a:uFill>
                  <a:solidFill>
                    <a:srgbClr val="FFFFFF"/>
                  </a:solidFill>
                </a:uFill>
                <a:latin typeface="Verdana"/>
                <a:ea typeface="ＭＳ Ｐゴシック"/>
              </a:rPr>
              <a:t>desarrollo</a:t>
            </a:r>
            <a:r>
              <a:rPr lang="en-GB" sz="1800" spc="-1" dirty="0">
                <a:uFill>
                  <a:solidFill>
                    <a:srgbClr val="FFFFFF"/>
                  </a:solidFill>
                </a:uFill>
                <a:latin typeface="Verdana"/>
                <a:ea typeface="ＭＳ Ｐゴシック"/>
              </a:rPr>
              <a:t> (</a:t>
            </a:r>
            <a:r>
              <a:rPr lang="en-GB" sz="1800" spc="-1" dirty="0" smtClean="0">
                <a:uFill>
                  <a:solidFill>
                    <a:srgbClr val="FFFFFF"/>
                  </a:solidFill>
                </a:uFill>
                <a:latin typeface="Verdana"/>
                <a:ea typeface="ＭＳ Ｐゴシック"/>
              </a:rPr>
              <a:t>180 000 </a:t>
            </a:r>
            <a:r>
              <a:rPr lang="en-GB" sz="1800" spc="-1" dirty="0" err="1">
                <a:uFill>
                  <a:solidFill>
                    <a:srgbClr val="FFFFFF"/>
                  </a:solidFill>
                </a:uFill>
                <a:latin typeface="Verdana"/>
                <a:ea typeface="ＭＳ Ｐゴシック"/>
              </a:rPr>
              <a:t>millones</a:t>
            </a:r>
            <a:r>
              <a:rPr lang="en-GB" sz="1800" spc="-1" dirty="0">
                <a:uFill>
                  <a:solidFill>
                    <a:srgbClr val="FFFFFF"/>
                  </a:solidFill>
                </a:uFill>
                <a:latin typeface="Verdana"/>
                <a:ea typeface="ＭＳ Ｐゴシック"/>
              </a:rPr>
              <a:t> de euros)
</a:t>
            </a:r>
            <a:r>
              <a:rPr lang="en-GB" sz="1800" spc="-1" dirty="0" err="1" smtClean="0">
                <a:uFill>
                  <a:solidFill>
                    <a:srgbClr val="FFFFFF"/>
                  </a:solidFill>
                </a:uFill>
                <a:latin typeface="Verdana"/>
                <a:ea typeface="ＭＳ Ｐゴシック"/>
              </a:rPr>
              <a:t>Integración</a:t>
            </a:r>
            <a:r>
              <a:rPr lang="en-GB" sz="1800" spc="-1" dirty="0" smtClean="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de </a:t>
            </a:r>
            <a:r>
              <a:rPr lang="en-GB" sz="1800" spc="-1" dirty="0" err="1">
                <a:uFill>
                  <a:solidFill>
                    <a:srgbClr val="FFFFFF"/>
                  </a:solidFill>
                </a:uFill>
                <a:latin typeface="Verdana"/>
                <a:ea typeface="ＭＳ Ｐゴシック"/>
              </a:rPr>
              <a:t>las</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consideraciones</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climáticas</a:t>
            </a:r>
            <a:r>
              <a:rPr lang="en-GB" sz="1800" spc="-1" dirty="0">
                <a:uFill>
                  <a:solidFill>
                    <a:srgbClr val="FFFFFF"/>
                  </a:solidFill>
                </a:uFill>
                <a:latin typeface="Verdana"/>
                <a:ea typeface="ＭＳ Ｐゴシック"/>
              </a:rPr>
              <a:t> en </a:t>
            </a:r>
            <a:r>
              <a:rPr lang="en-GB" sz="1800" b="1" spc="-1" dirty="0" err="1">
                <a:uFill>
                  <a:solidFill>
                    <a:srgbClr val="FFFFFF"/>
                  </a:solidFill>
                </a:uFill>
                <a:latin typeface="Verdana"/>
                <a:ea typeface="ＭＳ Ｐゴシック"/>
              </a:rPr>
              <a:t>todos</a:t>
            </a:r>
            <a:r>
              <a:rPr lang="en-GB" sz="1800" b="1" spc="-1" dirty="0">
                <a:uFill>
                  <a:solidFill>
                    <a:srgbClr val="FFFFFF"/>
                  </a:solidFill>
                </a:uFill>
                <a:latin typeface="Verdana"/>
                <a:ea typeface="ＭＳ Ｐゴシック"/>
              </a:rPr>
              <a:t> los </a:t>
            </a:r>
            <a:r>
              <a:rPr lang="en-GB" sz="1800" b="1" spc="-1" dirty="0" err="1">
                <a:uFill>
                  <a:solidFill>
                    <a:srgbClr val="FFFFFF"/>
                  </a:solidFill>
                </a:uFill>
                <a:latin typeface="Verdana"/>
                <a:ea typeface="ＭＳ Ｐゴシック"/>
              </a:rPr>
              <a:t>principales</a:t>
            </a:r>
            <a:r>
              <a:rPr lang="en-GB" sz="1800" b="1" spc="-1" dirty="0">
                <a:uFill>
                  <a:solidFill>
                    <a:srgbClr val="FFFFFF"/>
                  </a:solidFill>
                </a:uFill>
                <a:latin typeface="Verdana"/>
                <a:ea typeface="ＭＳ Ｐゴシック"/>
              </a:rPr>
              <a:t> </a:t>
            </a:r>
            <a:r>
              <a:rPr lang="en-GB" sz="1800" b="1" spc="-1" dirty="0" err="1">
                <a:uFill>
                  <a:solidFill>
                    <a:srgbClr val="FFFFFF"/>
                  </a:solidFill>
                </a:uFill>
                <a:latin typeface="Verdana"/>
                <a:ea typeface="ＭＳ Ｐゴシック"/>
              </a:rPr>
              <a:t>ámbitos</a:t>
            </a:r>
            <a:r>
              <a:rPr lang="en-GB" sz="1800" b="1" spc="-1" dirty="0">
                <a:uFill>
                  <a:solidFill>
                    <a:srgbClr val="FFFFFF"/>
                  </a:solidFill>
                </a:uFill>
                <a:latin typeface="Verdana"/>
                <a:ea typeface="ＭＳ Ｐゴシック"/>
              </a:rPr>
              <a:t> de </a:t>
            </a:r>
            <a:r>
              <a:rPr lang="en-GB" sz="1800" b="1" spc="-1" dirty="0" err="1">
                <a:uFill>
                  <a:solidFill>
                    <a:srgbClr val="FFFFFF"/>
                  </a:solidFill>
                </a:uFill>
                <a:latin typeface="Verdana"/>
                <a:ea typeface="ＭＳ Ｐゴシック"/>
              </a:rPr>
              <a:t>gasto</a:t>
            </a:r>
            <a:r>
              <a:rPr lang="en-GB" sz="1800" spc="-1" dirty="0">
                <a:uFill>
                  <a:solidFill>
                    <a:srgbClr val="FFFFFF"/>
                  </a:solidFill>
                </a:uFill>
                <a:latin typeface="Verdana"/>
                <a:ea typeface="ＭＳ Ｐゴシック"/>
              </a:rPr>
              <a:t>, </a:t>
            </a:r>
            <a:r>
              <a:rPr lang="en-GB" sz="1800" spc="-1" dirty="0" err="1" smtClean="0">
                <a:uFill>
                  <a:solidFill>
                    <a:srgbClr val="FFFFFF"/>
                  </a:solidFill>
                </a:uFill>
                <a:latin typeface="Verdana"/>
                <a:ea typeface="ＭＳ Ｐゴシック"/>
              </a:rPr>
              <a:t>gasto</a:t>
            </a:r>
            <a:r>
              <a:rPr lang="en-GB" sz="1800" spc="-1" dirty="0" smtClean="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regional, </a:t>
            </a:r>
            <a:r>
              <a:rPr lang="en-GB" sz="1800" spc="-1" dirty="0" err="1" smtClean="0">
                <a:uFill>
                  <a:solidFill>
                    <a:srgbClr val="FFFFFF"/>
                  </a:solidFill>
                </a:uFill>
                <a:latin typeface="Verdana"/>
                <a:ea typeface="ＭＳ Ｐゴシック"/>
              </a:rPr>
              <a:t>agricultura</a:t>
            </a:r>
            <a:r>
              <a:rPr lang="en-GB" sz="1800" spc="-1" dirty="0" smtClean="0">
                <a:uFill>
                  <a:solidFill>
                    <a:srgbClr val="FFFFFF"/>
                  </a:solidFill>
                </a:uFill>
                <a:latin typeface="Verdana"/>
                <a:ea typeface="ＭＳ Ｐゴシック"/>
              </a:rPr>
              <a:t>, </a:t>
            </a:r>
            <a:r>
              <a:rPr lang="en-GB" sz="1800" spc="-1" dirty="0">
                <a:uFill>
                  <a:solidFill>
                    <a:srgbClr val="FFFFFF"/>
                  </a:solidFill>
                </a:uFill>
                <a:latin typeface="Verdana"/>
                <a:ea typeface="ＭＳ Ｐゴシック"/>
              </a:rPr>
              <a:t>I&amp;D</a:t>
            </a:r>
            <a:r>
              <a:rPr lang="en-GB" sz="1800" b="1" spc="-1" dirty="0">
                <a:uFill>
                  <a:solidFill>
                    <a:srgbClr val="FFFFFF"/>
                  </a:solidFill>
                </a:uFill>
                <a:latin typeface="Verdana"/>
                <a:ea typeface="ＭＳ Ｐゴシック"/>
              </a:rPr>
              <a:t>
</a:t>
            </a:r>
            <a:r>
              <a:rPr lang="en-GB" sz="1800" spc="-1" dirty="0" smtClean="0">
                <a:uFill>
                  <a:solidFill>
                    <a:srgbClr val="FFFFFF"/>
                  </a:solidFill>
                </a:uFill>
                <a:latin typeface="Verdana"/>
                <a:ea typeface="ＭＳ Ｐゴシック"/>
              </a:rPr>
              <a:t>Nuevo </a:t>
            </a:r>
            <a:r>
              <a:rPr lang="es-ES" sz="1800" spc="-1" dirty="0" smtClean="0">
                <a:uFill>
                  <a:solidFill>
                    <a:srgbClr val="FFFFFF"/>
                  </a:solidFill>
                </a:uFill>
                <a:latin typeface="Verdana"/>
                <a:ea typeface="ＭＳ Ｐゴシック"/>
              </a:rPr>
              <a:t>subprograma de Acción por el Clima </a:t>
            </a:r>
            <a:r>
              <a:rPr lang="en-GB" sz="1800" spc="-1" dirty="0" smtClean="0">
                <a:uFill>
                  <a:solidFill>
                    <a:srgbClr val="FFFFFF"/>
                  </a:solidFill>
                </a:uFill>
                <a:latin typeface="Verdana"/>
                <a:ea typeface="ＭＳ Ｐゴシック"/>
              </a:rPr>
              <a:t>en el </a:t>
            </a:r>
            <a:r>
              <a:rPr lang="en-GB" sz="1800" spc="-1" dirty="0" err="1" smtClean="0">
                <a:uFill>
                  <a:solidFill>
                    <a:srgbClr val="FFFFFF"/>
                  </a:solidFill>
                </a:uFill>
                <a:latin typeface="Verdana"/>
                <a:ea typeface="ＭＳ Ｐゴシック"/>
              </a:rPr>
              <a:t>marco</a:t>
            </a:r>
            <a:r>
              <a:rPr lang="en-GB" sz="1800" spc="-1" dirty="0" smtClean="0">
                <a:uFill>
                  <a:solidFill>
                    <a:srgbClr val="FFFFFF"/>
                  </a:solidFill>
                </a:uFill>
                <a:latin typeface="Verdana"/>
                <a:ea typeface="ＭＳ Ｐゴシック"/>
              </a:rPr>
              <a:t> del </a:t>
            </a:r>
            <a:r>
              <a:rPr lang="en-GB" sz="1800" b="1" spc="-1" dirty="0" err="1">
                <a:uFill>
                  <a:solidFill>
                    <a:srgbClr val="FFFFFF"/>
                  </a:solidFill>
                </a:uFill>
                <a:latin typeface="Verdana"/>
                <a:ea typeface="ＭＳ Ｐゴシック"/>
              </a:rPr>
              <a:t>Programa</a:t>
            </a:r>
            <a:r>
              <a:rPr lang="en-GB" sz="1800" b="1" spc="-1" dirty="0">
                <a:uFill>
                  <a:solidFill>
                    <a:srgbClr val="FFFFFF"/>
                  </a:solidFill>
                </a:uFill>
                <a:latin typeface="Verdana"/>
                <a:ea typeface="ＭＳ Ｐゴシック"/>
              </a:rPr>
              <a:t> LIFE</a:t>
            </a:r>
            <a:endParaRPr sz="1800" b="1" dirty="0">
              <a:solidFill>
                <a:prstClr val="black"/>
              </a:solidFill>
              <a:latin typeface="Arial"/>
            </a:endParaRPr>
          </a:p>
          <a:p>
            <a:pPr marL="285840" lvl="1" indent="-283680" fontAlgn="auto">
              <a:spcBef>
                <a:spcPts val="0"/>
              </a:spcBef>
              <a:spcAft>
                <a:spcPts val="0"/>
              </a:spcAft>
              <a:buClr>
                <a:srgbClr val="31942E"/>
              </a:buClr>
              <a:buFont typeface="Wingdings 2" charset="2"/>
              <a:buChar char=""/>
            </a:pPr>
            <a:r>
              <a:rPr lang="en-GB" sz="1800" b="1" spc="-1" dirty="0" err="1" smtClean="0">
                <a:uFill>
                  <a:solidFill>
                    <a:srgbClr val="FFFFFF"/>
                  </a:solidFill>
                </a:uFill>
                <a:latin typeface="Verdana"/>
                <a:ea typeface="ＭＳ Ｐゴシック"/>
              </a:rPr>
              <a:t>Programa</a:t>
            </a:r>
            <a:r>
              <a:rPr lang="en-GB" sz="1800" b="1" spc="-1" dirty="0" smtClean="0">
                <a:uFill>
                  <a:solidFill>
                    <a:srgbClr val="FFFFFF"/>
                  </a:solidFill>
                </a:uFill>
                <a:latin typeface="Verdana"/>
                <a:ea typeface="ＭＳ Ｐゴシック"/>
              </a:rPr>
              <a:t> «NER300</a:t>
            </a:r>
            <a:r>
              <a:rPr lang="en-GB" sz="1800" spc="-1" dirty="0" smtClean="0">
                <a:uFill>
                  <a:solidFill>
                    <a:srgbClr val="FFFFFF"/>
                  </a:solidFill>
                </a:uFill>
                <a:latin typeface="Verdana"/>
                <a:ea typeface="ＭＳ Ｐゴシック"/>
              </a:rPr>
              <a:t>», </a:t>
            </a:r>
            <a:r>
              <a:rPr lang="en-GB" sz="1800" spc="-1" dirty="0" err="1" smtClean="0">
                <a:uFill>
                  <a:solidFill>
                    <a:srgbClr val="FFFFFF"/>
                  </a:solidFill>
                </a:uFill>
                <a:latin typeface="Verdana"/>
                <a:ea typeface="ＭＳ Ｐゴシック"/>
              </a:rPr>
              <a:t>es</a:t>
            </a:r>
            <a:r>
              <a:rPr lang="en-GB" sz="1800" spc="-1" dirty="0" smtClean="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uno</a:t>
            </a:r>
            <a:r>
              <a:rPr lang="en-GB" sz="1800" spc="-1" dirty="0">
                <a:uFill>
                  <a:solidFill>
                    <a:srgbClr val="FFFFFF"/>
                  </a:solidFill>
                </a:uFill>
                <a:latin typeface="Verdana"/>
                <a:ea typeface="ＭＳ Ｐゴシック"/>
              </a:rPr>
              <a:t> de los </a:t>
            </a:r>
            <a:r>
              <a:rPr lang="en-GB" sz="1800" spc="-1" dirty="0" err="1" smtClean="0">
                <a:uFill>
                  <a:solidFill>
                    <a:srgbClr val="FFFFFF"/>
                  </a:solidFill>
                </a:uFill>
                <a:latin typeface="Verdana"/>
                <a:ea typeface="ＭＳ Ｐゴシック"/>
              </a:rPr>
              <a:t>mayores</a:t>
            </a:r>
            <a:r>
              <a:rPr lang="en-GB" sz="1800" spc="-1" dirty="0" smtClean="0">
                <a:uFill>
                  <a:solidFill>
                    <a:srgbClr val="FFFFFF"/>
                  </a:solidFill>
                </a:uFill>
                <a:latin typeface="Verdana"/>
                <a:ea typeface="ＭＳ Ｐゴシック"/>
              </a:rPr>
              <a:t> </a:t>
            </a:r>
            <a:r>
              <a:rPr lang="en-GB" sz="1800" spc="-1" dirty="0" err="1" smtClean="0">
                <a:uFill>
                  <a:solidFill>
                    <a:srgbClr val="FFFFFF"/>
                  </a:solidFill>
                </a:uFill>
                <a:latin typeface="Verdana"/>
                <a:ea typeface="ＭＳ Ｐゴシック"/>
              </a:rPr>
              <a:t>programas</a:t>
            </a:r>
            <a:r>
              <a:rPr lang="en-GB" sz="1800" spc="-1" dirty="0" smtClean="0">
                <a:uFill>
                  <a:solidFill>
                    <a:srgbClr val="FFFFFF"/>
                  </a:solidFill>
                </a:uFill>
                <a:latin typeface="Verdana"/>
                <a:ea typeface="ＭＳ Ｐゴシック"/>
              </a:rPr>
              <a:t> del </a:t>
            </a:r>
            <a:r>
              <a:rPr lang="en-GB" sz="1800" spc="-1" dirty="0" err="1" smtClean="0">
                <a:uFill>
                  <a:solidFill>
                    <a:srgbClr val="FFFFFF"/>
                  </a:solidFill>
                </a:uFill>
                <a:latin typeface="Verdana"/>
                <a:ea typeface="ＭＳ Ｐゴシック"/>
              </a:rPr>
              <a:t>mundo</a:t>
            </a:r>
            <a:r>
              <a:rPr lang="en-GB" sz="1800" spc="-1" dirty="0" smtClean="0">
                <a:uFill>
                  <a:solidFill>
                    <a:srgbClr val="FFFFFF"/>
                  </a:solidFill>
                </a:uFill>
                <a:latin typeface="Verdana"/>
                <a:ea typeface="ＭＳ Ｐゴシック"/>
              </a:rPr>
              <a:t> de </a:t>
            </a:r>
            <a:r>
              <a:rPr lang="en-GB" sz="1800" spc="-1" dirty="0" err="1">
                <a:uFill>
                  <a:solidFill>
                    <a:srgbClr val="FFFFFF"/>
                  </a:solidFill>
                </a:uFill>
                <a:latin typeface="Verdana"/>
                <a:ea typeface="ＭＳ Ｐゴシック"/>
              </a:rPr>
              <a:t>demostración</a:t>
            </a:r>
            <a:r>
              <a:rPr lang="en-GB" sz="1800" spc="-1" dirty="0">
                <a:uFill>
                  <a:solidFill>
                    <a:srgbClr val="FFFFFF"/>
                  </a:solidFill>
                </a:uFill>
                <a:latin typeface="Verdana"/>
                <a:ea typeface="ＭＳ Ｐゴシック"/>
              </a:rPr>
              <a:t> de </a:t>
            </a:r>
            <a:r>
              <a:rPr lang="en-GB" sz="1800" spc="-1" dirty="0" err="1" smtClean="0">
                <a:uFill>
                  <a:solidFill>
                    <a:srgbClr val="FFFFFF"/>
                  </a:solidFill>
                </a:uFill>
                <a:latin typeface="Verdana"/>
                <a:ea typeface="ＭＳ Ｐゴシック"/>
              </a:rPr>
              <a:t>tecnologías</a:t>
            </a:r>
            <a:r>
              <a:rPr lang="en-GB" sz="1800" spc="-1" dirty="0" smtClean="0">
                <a:uFill>
                  <a:solidFill>
                    <a:srgbClr val="FFFFFF"/>
                  </a:solidFill>
                </a:uFill>
                <a:latin typeface="Verdana"/>
                <a:ea typeface="ＭＳ Ｐゴシック"/>
              </a:rPr>
              <a:t> de </a:t>
            </a:r>
            <a:r>
              <a:rPr lang="en-GB" sz="1800" spc="-1" dirty="0" err="1">
                <a:uFill>
                  <a:solidFill>
                    <a:srgbClr val="FFFFFF"/>
                  </a:solidFill>
                </a:uFill>
                <a:latin typeface="Verdana"/>
                <a:ea typeface="ＭＳ Ｐゴシック"/>
              </a:rPr>
              <a:t>baja</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emisión</a:t>
            </a:r>
            <a:r>
              <a:rPr lang="en-GB" sz="1800" spc="-1" dirty="0">
                <a:uFill>
                  <a:solidFill>
                    <a:srgbClr val="FFFFFF"/>
                  </a:solidFill>
                </a:uFill>
                <a:latin typeface="Verdana"/>
                <a:ea typeface="ＭＳ Ｐゴシック"/>
              </a:rPr>
              <a:t> de </a:t>
            </a:r>
            <a:r>
              <a:rPr lang="en-GB" sz="1800" spc="-1" dirty="0" err="1">
                <a:uFill>
                  <a:solidFill>
                    <a:srgbClr val="FFFFFF"/>
                  </a:solidFill>
                </a:uFill>
                <a:latin typeface="Verdana"/>
                <a:ea typeface="ＭＳ Ｐゴシック"/>
              </a:rPr>
              <a:t>carbono</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nuevos</a:t>
            </a:r>
            <a:r>
              <a:rPr lang="en-GB" sz="1800" spc="-1" dirty="0">
                <a:uFill>
                  <a:solidFill>
                    <a:srgbClr val="FFFFFF"/>
                  </a:solidFill>
                </a:uFill>
                <a:latin typeface="Verdana"/>
                <a:ea typeface="ＭＳ Ｐゴシック"/>
              </a:rPr>
              <a:t> </a:t>
            </a:r>
            <a:r>
              <a:rPr lang="en-GB" sz="1800" spc="-1" dirty="0" err="1">
                <a:uFill>
                  <a:solidFill>
                    <a:srgbClr val="FFFFFF"/>
                  </a:solidFill>
                </a:uFill>
                <a:latin typeface="Verdana"/>
                <a:ea typeface="ＭＳ Ｐゴシック"/>
              </a:rPr>
              <a:t>fondos</a:t>
            </a:r>
            <a:r>
              <a:rPr lang="en-GB" sz="1800" spc="-1" dirty="0">
                <a:uFill>
                  <a:solidFill>
                    <a:srgbClr val="FFFFFF"/>
                  </a:solidFill>
                </a:uFill>
                <a:latin typeface="Verdana"/>
                <a:ea typeface="ＭＳ Ｐゴシック"/>
              </a:rPr>
              <a:t>)</a:t>
            </a: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p:txBody>
      </p:sp>
      <p:pic>
        <p:nvPicPr>
          <p:cNvPr id="635" name="Picture 4"/>
          <p:cNvPicPr/>
          <p:nvPr/>
        </p:nvPicPr>
        <p:blipFill>
          <a:blip r:embed="rId3"/>
          <a:stretch/>
        </p:blipFill>
        <p:spPr>
          <a:xfrm>
            <a:off x="7805160" y="1996724"/>
            <a:ext cx="2677680" cy="2677680"/>
          </a:xfrm>
          <a:prstGeom prst="rect">
            <a:avLst/>
          </a:prstGeom>
          <a:ln>
            <a:noFill/>
          </a:ln>
        </p:spPr>
      </p:pic>
    </p:spTree>
    <p:extLst>
      <p:ext uri="{BB962C8B-B14F-4D97-AF65-F5344CB8AC3E}">
        <p14:creationId xmlns:p14="http://schemas.microsoft.com/office/powerpoint/2010/main" val="36079061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255387"/>
              </p:ext>
            </p:extLst>
          </p:nvPr>
        </p:nvGraphicFramePr>
        <p:xfrm>
          <a:off x="323528" y="2276872"/>
          <a:ext cx="85867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87625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TextShape 1"/>
          <p:cNvSpPr txBox="1"/>
          <p:nvPr/>
        </p:nvSpPr>
        <p:spPr>
          <a:xfrm>
            <a:off x="395280" y="1339920"/>
            <a:ext cx="8229240" cy="936360"/>
          </a:xfrm>
          <a:prstGeom prst="rect">
            <a:avLst/>
          </a:prstGeom>
          <a:noFill/>
          <a:ln>
            <a:noFill/>
          </a:ln>
        </p:spPr>
        <p:txBody>
          <a:bodyPr anchor="ctr"/>
          <a:lstStyle/>
          <a:p>
            <a:pPr marL="358920" indent="-358560" fontAlgn="auto">
              <a:spcBef>
                <a:spcPts val="0"/>
              </a:spcBef>
              <a:spcAft>
                <a:spcPts val="0"/>
              </a:spcAft>
            </a:pPr>
            <a:r>
              <a:rPr lang="en-GB" sz="2800" b="1" i="1" spc="-1" dirty="0" err="1">
                <a:solidFill>
                  <a:srgbClr val="31942E"/>
                </a:solidFill>
                <a:uFill>
                  <a:solidFill>
                    <a:srgbClr val="FFFFFF"/>
                  </a:solidFill>
                </a:uFill>
                <a:latin typeface="Verdana"/>
                <a:ea typeface="ＭＳ Ｐゴシック"/>
              </a:rPr>
              <a:t>Movilizar</a:t>
            </a:r>
            <a:r>
              <a:rPr lang="en-GB" sz="2800" b="1" i="1" spc="-1" dirty="0">
                <a:solidFill>
                  <a:srgbClr val="31942E"/>
                </a:solidFill>
                <a:uFill>
                  <a:solidFill>
                    <a:srgbClr val="FFFFFF"/>
                  </a:solidFill>
                </a:uFill>
                <a:latin typeface="Verdana"/>
                <a:ea typeface="ＭＳ Ｐゴシック"/>
              </a:rPr>
              <a:t> la </a:t>
            </a:r>
            <a:r>
              <a:rPr lang="en-GB" sz="2800" b="1" i="1" spc="-1" dirty="0" err="1">
                <a:solidFill>
                  <a:srgbClr val="31942E"/>
                </a:solidFill>
                <a:uFill>
                  <a:solidFill>
                    <a:srgbClr val="FFFFFF"/>
                  </a:solidFill>
                </a:uFill>
                <a:latin typeface="Verdana"/>
                <a:ea typeface="ＭＳ Ｐゴシック"/>
              </a:rPr>
              <a:t>financiación</a:t>
            </a:r>
            <a:r>
              <a:rPr lang="en-GB" sz="2800" b="1" i="1" spc="-1" dirty="0">
                <a:solidFill>
                  <a:srgbClr val="31942E"/>
                </a:solidFill>
                <a:uFill>
                  <a:solidFill>
                    <a:srgbClr val="FFFFFF"/>
                  </a:solidFill>
                </a:uFill>
                <a:latin typeface="Verdana"/>
                <a:ea typeface="ＭＳ Ｐゴシック"/>
              </a:rPr>
              <a:t> del sector </a:t>
            </a:r>
            <a:r>
              <a:rPr lang="en-GB" sz="2800" b="1" i="1" spc="-1" dirty="0" err="1">
                <a:solidFill>
                  <a:srgbClr val="31942E"/>
                </a:solidFill>
                <a:uFill>
                  <a:solidFill>
                    <a:srgbClr val="FFFFFF"/>
                  </a:solidFill>
                </a:uFill>
                <a:latin typeface="Verdana"/>
                <a:ea typeface="ＭＳ Ｐゴシック"/>
              </a:rPr>
              <a:t>privado</a:t>
            </a:r>
            <a:r>
              <a:rPr lang="en-GB" sz="2800" b="1" i="1" spc="-1" dirty="0">
                <a:solidFill>
                  <a:srgbClr val="31942E"/>
                </a:solidFill>
                <a:uFill>
                  <a:solidFill>
                    <a:srgbClr val="FFFFFF"/>
                  </a:solidFill>
                </a:uFill>
                <a:latin typeface="Verdana"/>
                <a:ea typeface="ＭＳ Ｐゴシック"/>
              </a:rPr>
              <a:t> para la </a:t>
            </a:r>
            <a:r>
              <a:rPr lang="en-GB" sz="2800" b="1" i="1" spc="-1" dirty="0" err="1">
                <a:solidFill>
                  <a:srgbClr val="31942E"/>
                </a:solidFill>
                <a:uFill>
                  <a:solidFill>
                    <a:srgbClr val="FFFFFF"/>
                  </a:solidFill>
                </a:uFill>
                <a:latin typeface="Verdana"/>
                <a:ea typeface="ＭＳ Ｐゴシック"/>
              </a:rPr>
              <a:t>adaptación</a:t>
            </a:r>
            <a:endParaRPr sz="1800" dirty="0">
              <a:solidFill>
                <a:prstClr val="black"/>
              </a:solidFill>
              <a:latin typeface="Arial"/>
            </a:endParaRPr>
          </a:p>
        </p:txBody>
      </p:sp>
      <p:sp>
        <p:nvSpPr>
          <p:cNvPr id="637" name="TextShape 2"/>
          <p:cNvSpPr txBox="1"/>
          <p:nvPr/>
        </p:nvSpPr>
        <p:spPr>
          <a:xfrm>
            <a:off x="457200" y="2492280"/>
            <a:ext cx="8229240" cy="3528720"/>
          </a:xfrm>
          <a:prstGeom prst="rect">
            <a:avLst/>
          </a:prstGeom>
          <a:noFill/>
          <a:ln>
            <a:noFill/>
          </a:ln>
        </p:spPr>
        <p:txBody>
          <a:bodyPr/>
          <a:lstStyle/>
          <a:p>
            <a:pPr fontAlgn="auto">
              <a:spcBef>
                <a:spcPts val="0"/>
              </a:spcBef>
              <a:spcAft>
                <a:spcPts val="0"/>
              </a:spcAft>
            </a:pPr>
            <a:r>
              <a:rPr lang="en-GB" sz="2000" spc="-1" dirty="0">
                <a:uFill>
                  <a:solidFill>
                    <a:srgbClr val="FFFFFF"/>
                  </a:solidFill>
                </a:uFill>
                <a:latin typeface="Verdana"/>
                <a:ea typeface="ＭＳ Ｐゴシック"/>
              </a:rPr>
              <a:t>El </a:t>
            </a:r>
            <a:r>
              <a:rPr lang="es-ES" sz="2000" u="sng" spc="-1" dirty="0" smtClean="0">
                <a:uFill>
                  <a:solidFill>
                    <a:srgbClr val="FFFFFF"/>
                  </a:solidFill>
                </a:uFill>
                <a:latin typeface="Verdana"/>
                <a:ea typeface="ＭＳ Ｐゴシック"/>
              </a:rPr>
              <a:t>Mecanismo de Financiación del Capital Natural </a:t>
            </a:r>
            <a:r>
              <a:rPr lang="en-GB" sz="2000" spc="-1" dirty="0" err="1" smtClean="0">
                <a:uFill>
                  <a:solidFill>
                    <a:srgbClr val="FFFFFF"/>
                  </a:solidFill>
                </a:uFill>
                <a:latin typeface="Verdana"/>
                <a:ea typeface="ＭＳ Ｐゴシック"/>
              </a:rPr>
              <a:t>financia</a:t>
            </a:r>
            <a:r>
              <a:rPr lang="en-GB" sz="2000" spc="-1" dirty="0" smtClean="0">
                <a:uFill>
                  <a:solidFill>
                    <a:srgbClr val="FFFFFF"/>
                  </a:solidFill>
                </a:uFill>
                <a:latin typeface="Verdana"/>
                <a:ea typeface="ＭＳ Ｐゴシック"/>
              </a:rPr>
              <a:t> la </a:t>
            </a:r>
            <a:r>
              <a:rPr lang="en-GB" sz="2000" spc="-1" dirty="0" err="1">
                <a:solidFill>
                  <a:srgbClr val="C00000"/>
                </a:solidFill>
                <a:uFill>
                  <a:solidFill>
                    <a:srgbClr val="FFFFFF"/>
                  </a:solidFill>
                </a:uFill>
                <a:latin typeface="Verdana"/>
                <a:ea typeface="ＭＳ Ｐゴシック"/>
              </a:rPr>
              <a:t>conservación</a:t>
            </a:r>
            <a:r>
              <a:rPr lang="en-GB" sz="2000" spc="-1" dirty="0">
                <a:solidFill>
                  <a:srgbClr val="C00000"/>
                </a:solidFill>
                <a:uFill>
                  <a:solidFill>
                    <a:srgbClr val="FFFFFF"/>
                  </a:solidFill>
                </a:uFill>
                <a:latin typeface="Verdana"/>
                <a:ea typeface="ＭＳ Ｐゴシック"/>
              </a:rPr>
              <a:t> de la </a:t>
            </a:r>
            <a:r>
              <a:rPr lang="en-GB" sz="2000" spc="-1" dirty="0" err="1">
                <a:solidFill>
                  <a:srgbClr val="C00000"/>
                </a:solidFill>
                <a:uFill>
                  <a:solidFill>
                    <a:srgbClr val="FFFFFF"/>
                  </a:solidFill>
                </a:uFill>
                <a:latin typeface="Verdana"/>
                <a:ea typeface="ＭＳ Ｐゴシック"/>
              </a:rPr>
              <a:t>biodiversidad</a:t>
            </a:r>
            <a:r>
              <a:rPr lang="en-GB" sz="2000" spc="-1" dirty="0">
                <a:solidFill>
                  <a:srgbClr val="C00000"/>
                </a:solidFill>
                <a:uFill>
                  <a:solidFill>
                    <a:srgbClr val="FFFFFF"/>
                  </a:solidFill>
                </a:uFill>
                <a:latin typeface="Verdana"/>
                <a:ea typeface="ＭＳ Ｐゴシック"/>
              </a:rPr>
              <a:t> y la </a:t>
            </a:r>
            <a:r>
              <a:rPr lang="en-GB" sz="2000" spc="-1" dirty="0" err="1">
                <a:solidFill>
                  <a:srgbClr val="C00000"/>
                </a:solidFill>
                <a:uFill>
                  <a:solidFill>
                    <a:srgbClr val="FFFFFF"/>
                  </a:solidFill>
                </a:uFill>
                <a:latin typeface="Verdana"/>
                <a:ea typeface="ＭＳ Ｐゴシック"/>
              </a:rPr>
              <a:t>adaptación</a:t>
            </a:r>
            <a:r>
              <a:rPr lang="en-GB" sz="2000" spc="-1" dirty="0">
                <a:solidFill>
                  <a:srgbClr val="C00000"/>
                </a:solidFill>
                <a:uFill>
                  <a:solidFill>
                    <a:srgbClr val="FFFFFF"/>
                  </a:solidFill>
                </a:uFill>
                <a:latin typeface="Verdana"/>
                <a:ea typeface="ＭＳ Ｐゴシック"/>
              </a:rPr>
              <a:t> </a:t>
            </a:r>
            <a:r>
              <a:rPr lang="en-GB" sz="2000" spc="-1" dirty="0" err="1">
                <a:solidFill>
                  <a:srgbClr val="C00000"/>
                </a:solidFill>
                <a:uFill>
                  <a:solidFill>
                    <a:srgbClr val="FFFFFF"/>
                  </a:solidFill>
                </a:uFill>
                <a:latin typeface="Verdana"/>
                <a:ea typeface="ＭＳ Ｐゴシック"/>
              </a:rPr>
              <a:t>basada</a:t>
            </a:r>
            <a:r>
              <a:rPr lang="en-GB" sz="2000" spc="-1" dirty="0">
                <a:solidFill>
                  <a:srgbClr val="C00000"/>
                </a:solidFill>
                <a:uFill>
                  <a:solidFill>
                    <a:srgbClr val="FFFFFF"/>
                  </a:solidFill>
                </a:uFill>
                <a:latin typeface="Verdana"/>
                <a:ea typeface="ＭＳ Ｐゴシック"/>
              </a:rPr>
              <a:t> en los </a:t>
            </a:r>
            <a:r>
              <a:rPr lang="en-GB" sz="2000" spc="-1" dirty="0" err="1" smtClean="0">
                <a:solidFill>
                  <a:srgbClr val="C00000"/>
                </a:solidFill>
                <a:uFill>
                  <a:solidFill>
                    <a:srgbClr val="FFFFFF"/>
                  </a:solidFill>
                </a:uFill>
                <a:latin typeface="Verdana"/>
                <a:ea typeface="ＭＳ Ｐゴシック"/>
              </a:rPr>
              <a:t>ecosistemas</a:t>
            </a:r>
            <a:r>
              <a:rPr lang="en-GB" sz="2000" spc="-1" dirty="0" smtClean="0">
                <a:uFill>
                  <a:solidFill>
                    <a:srgbClr val="FFFFFF"/>
                  </a:solidFill>
                </a:uFill>
                <a:latin typeface="Verdana"/>
                <a:ea typeface="ＭＳ Ｐゴシック"/>
              </a:rPr>
              <a:t> </a:t>
            </a:r>
            <a:r>
              <a:rPr lang="en-GB" sz="2000" spc="-1" dirty="0" err="1" smtClean="0">
                <a:uFill>
                  <a:solidFill>
                    <a:srgbClr val="FFFFFF"/>
                  </a:solidFill>
                </a:uFill>
                <a:latin typeface="Verdana"/>
                <a:ea typeface="ＭＳ Ｐゴシック"/>
              </a:rPr>
              <a:t>mediante</a:t>
            </a:r>
            <a:endParaRPr sz="1800" dirty="0">
              <a:solidFill>
                <a:prstClr val="black"/>
              </a:solidFill>
              <a:latin typeface="Arial"/>
            </a:endParaRPr>
          </a:p>
          <a:p>
            <a:pPr marL="743040" lvl="1" indent="-285480" fontAlgn="auto">
              <a:spcBef>
                <a:spcPts val="0"/>
              </a:spcBef>
              <a:spcAft>
                <a:spcPts val="0"/>
              </a:spcAft>
              <a:buClr>
                <a:srgbClr val="009FBA"/>
              </a:buClr>
              <a:buFont typeface="StarSymbol"/>
              <a:buChar char=""/>
            </a:pPr>
            <a:r>
              <a:rPr lang="en-GB" sz="2000" spc="-1" dirty="0" err="1">
                <a:uFill>
                  <a:solidFill>
                    <a:srgbClr val="FFFFFF"/>
                  </a:solidFill>
                </a:uFill>
                <a:latin typeface="Verdana"/>
                <a:ea typeface="ＭＳ Ｐゴシック"/>
              </a:rPr>
              <a:t>préstamos</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directos</a:t>
            </a:r>
            <a:r>
              <a:rPr lang="en-GB" sz="2000" spc="-1" dirty="0">
                <a:uFill>
                  <a:solidFill>
                    <a:srgbClr val="FFFFFF"/>
                  </a:solidFill>
                </a:uFill>
                <a:latin typeface="Verdana"/>
                <a:ea typeface="ＭＳ Ｐゴシック"/>
              </a:rPr>
              <a:t> o </a:t>
            </a:r>
            <a:r>
              <a:rPr lang="en-GB" sz="2000" spc="-1" dirty="0" smtClean="0">
                <a:uFill>
                  <a:solidFill>
                    <a:srgbClr val="FFFFFF"/>
                  </a:solidFill>
                </a:uFill>
                <a:latin typeface="Verdana"/>
                <a:ea typeface="ＭＳ Ｐゴシック"/>
              </a:rPr>
              <a:t>con </a:t>
            </a:r>
            <a:r>
              <a:rPr lang="en-GB" sz="2000" spc="-1" dirty="0" err="1" smtClean="0">
                <a:uFill>
                  <a:solidFill>
                    <a:srgbClr val="FFFFFF"/>
                  </a:solidFill>
                </a:uFill>
                <a:latin typeface="Verdana"/>
                <a:ea typeface="ＭＳ Ｐゴシック"/>
              </a:rPr>
              <a:t>intermediario</a:t>
            </a:r>
            <a:r>
              <a:rPr lang="en-GB" sz="2000" spc="-1" dirty="0" smtClean="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financiero</a:t>
            </a:r>
            <a:r>
              <a:rPr lang="en-GB" sz="2000" spc="-1" dirty="0">
                <a:uFill>
                  <a:solidFill>
                    <a:srgbClr val="FFFFFF"/>
                  </a:solidFill>
                </a:uFill>
                <a:latin typeface="Verdana"/>
                <a:ea typeface="ＭＳ Ｐゴシック"/>
              </a:rPr>
              <a:t>,</a:t>
            </a:r>
            <a:endParaRPr sz="1800" dirty="0">
              <a:solidFill>
                <a:prstClr val="black"/>
              </a:solidFill>
              <a:latin typeface="Arial"/>
            </a:endParaRPr>
          </a:p>
          <a:p>
            <a:pPr marL="743040" lvl="1" indent="-285480" fontAlgn="auto">
              <a:spcBef>
                <a:spcPts val="0"/>
              </a:spcBef>
              <a:spcAft>
                <a:spcPts val="0"/>
              </a:spcAft>
              <a:buClr>
                <a:srgbClr val="009FBA"/>
              </a:buClr>
              <a:buFont typeface="StarSymbol"/>
              <a:buChar char=""/>
            </a:pPr>
            <a:r>
              <a:rPr lang="en-GB" sz="2000" spc="-1" dirty="0">
                <a:uFill>
                  <a:solidFill>
                    <a:srgbClr val="FFFFFF"/>
                  </a:solidFill>
                </a:uFill>
                <a:latin typeface="Verdana"/>
                <a:ea typeface="ＭＳ Ｐゴシック"/>
              </a:rPr>
              <a:t>o </a:t>
            </a:r>
            <a:r>
              <a:rPr lang="en-GB" sz="2000" spc="-1" dirty="0" err="1">
                <a:uFill>
                  <a:solidFill>
                    <a:srgbClr val="FFFFFF"/>
                  </a:solidFill>
                </a:uFill>
                <a:latin typeface="Verdana"/>
                <a:ea typeface="ＭＳ Ｐゴシック"/>
              </a:rPr>
              <a:t>una</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inversión</a:t>
            </a:r>
            <a:r>
              <a:rPr lang="en-GB" sz="2000" spc="-1" dirty="0">
                <a:uFill>
                  <a:solidFill>
                    <a:srgbClr val="FFFFFF"/>
                  </a:solidFill>
                </a:uFill>
                <a:latin typeface="Verdana"/>
                <a:ea typeface="ＭＳ Ｐゴシック"/>
              </a:rPr>
              <a:t> en un </a:t>
            </a:r>
            <a:r>
              <a:rPr lang="en-GB" sz="2000" spc="-1" dirty="0" err="1">
                <a:uFill>
                  <a:solidFill>
                    <a:srgbClr val="FFFFFF"/>
                  </a:solidFill>
                </a:uFill>
                <a:latin typeface="Verdana"/>
                <a:ea typeface="ＭＳ Ｐゴシック"/>
              </a:rPr>
              <a:t>fondo</a:t>
            </a:r>
            <a:r>
              <a:rPr lang="en-GB" sz="2000" spc="-1" dirty="0">
                <a:uFill>
                  <a:solidFill>
                    <a:srgbClr val="FFFFFF"/>
                  </a:solidFill>
                </a:uFill>
                <a:latin typeface="Verdana"/>
                <a:ea typeface="ＭＳ Ｐゴシック"/>
              </a:rPr>
              <a:t> de capital</a:t>
            </a:r>
            <a:endParaRPr sz="1800" dirty="0">
              <a:solidFill>
                <a:prstClr val="black"/>
              </a:solidFill>
              <a:latin typeface="Arial"/>
            </a:endParaRPr>
          </a:p>
          <a:p>
            <a:pPr fontAlgn="auto">
              <a:spcBef>
                <a:spcPts val="0"/>
              </a:spcBef>
              <a:spcAft>
                <a:spcPts val="0"/>
              </a:spcAft>
            </a:pPr>
            <a:endParaRPr sz="1800" dirty="0">
              <a:solidFill>
                <a:prstClr val="black"/>
              </a:solidFill>
              <a:latin typeface="Arial"/>
            </a:endParaRPr>
          </a:p>
          <a:p>
            <a:pPr fontAlgn="auto">
              <a:spcBef>
                <a:spcPts val="0"/>
              </a:spcBef>
              <a:spcAft>
                <a:spcPts val="0"/>
              </a:spcAft>
            </a:pPr>
            <a:r>
              <a:rPr lang="en-GB" sz="2000" spc="-1" dirty="0" err="1">
                <a:uFill>
                  <a:solidFill>
                    <a:srgbClr val="FFFFFF"/>
                  </a:solidFill>
                </a:uFill>
                <a:latin typeface="Verdana"/>
                <a:ea typeface="ＭＳ Ｐゴシック"/>
              </a:rPr>
              <a:t>Categorías</a:t>
            </a:r>
            <a:r>
              <a:rPr lang="en-GB" sz="2000" spc="-1" dirty="0">
                <a:uFill>
                  <a:solidFill>
                    <a:srgbClr val="FFFFFF"/>
                  </a:solidFill>
                </a:uFill>
                <a:latin typeface="Verdana"/>
                <a:ea typeface="ＭＳ Ｐゴシック"/>
              </a:rPr>
              <a:t> </a:t>
            </a:r>
            <a:r>
              <a:rPr lang="en-GB" sz="2000" spc="-1" dirty="0" smtClean="0">
                <a:uFill>
                  <a:solidFill>
                    <a:srgbClr val="FFFFFF"/>
                  </a:solidFill>
                </a:uFill>
                <a:latin typeface="Verdana"/>
                <a:ea typeface="ＭＳ Ｐゴシック"/>
              </a:rPr>
              <a:t>de </a:t>
            </a:r>
            <a:r>
              <a:rPr lang="en-GB" sz="2000" spc="-1" dirty="0" err="1" smtClean="0">
                <a:uFill>
                  <a:solidFill>
                    <a:srgbClr val="FFFFFF"/>
                  </a:solidFill>
                </a:uFill>
                <a:latin typeface="Verdana"/>
                <a:ea typeface="ＭＳ Ｐゴシック"/>
              </a:rPr>
              <a:t>proyectos</a:t>
            </a:r>
            <a:r>
              <a:rPr lang="en-GB" sz="2000" spc="-1" dirty="0" smtClean="0">
                <a:uFill>
                  <a:solidFill>
                    <a:srgbClr val="FFFFFF"/>
                  </a:solidFill>
                </a:uFill>
                <a:latin typeface="Verdana"/>
                <a:ea typeface="ＭＳ Ｐゴシック"/>
              </a:rPr>
              <a:t>: </a:t>
            </a:r>
            <a:endParaRPr sz="1800" dirty="0">
              <a:solidFill>
                <a:prstClr val="black"/>
              </a:solidFill>
              <a:latin typeface="Arial"/>
            </a:endParaRPr>
          </a:p>
          <a:p>
            <a:pPr marL="743040" lvl="1" indent="-285480" fontAlgn="auto">
              <a:spcBef>
                <a:spcPts val="0"/>
              </a:spcBef>
              <a:spcAft>
                <a:spcPts val="0"/>
              </a:spcAft>
              <a:buClr>
                <a:srgbClr val="009FBA"/>
              </a:buClr>
              <a:buFont typeface="StarSymbol"/>
              <a:buChar char=""/>
            </a:pPr>
            <a:r>
              <a:rPr lang="en-GB" sz="2000" u="sng" spc="-1" dirty="0" err="1" smtClean="0">
                <a:uFill>
                  <a:solidFill>
                    <a:srgbClr val="FFFFFF"/>
                  </a:solidFill>
                </a:uFill>
                <a:latin typeface="Verdana"/>
                <a:ea typeface="ＭＳ Ｐゴシック"/>
              </a:rPr>
              <a:t>pagos</a:t>
            </a:r>
            <a:r>
              <a:rPr lang="en-GB" sz="2000" u="sng" spc="-1" dirty="0" smtClean="0">
                <a:uFill>
                  <a:solidFill>
                    <a:srgbClr val="FFFFFF"/>
                  </a:solidFill>
                </a:uFill>
                <a:latin typeface="Verdana"/>
                <a:ea typeface="ＭＳ Ｐゴシック"/>
              </a:rPr>
              <a:t> para </a:t>
            </a:r>
            <a:r>
              <a:rPr lang="en-GB" sz="2000" u="sng" spc="-1" dirty="0" err="1" smtClean="0">
                <a:uFill>
                  <a:solidFill>
                    <a:srgbClr val="FFFFFF"/>
                  </a:solidFill>
                </a:uFill>
                <a:latin typeface="Verdana"/>
                <a:ea typeface="ＭＳ Ｐゴシック"/>
              </a:rPr>
              <a:t>servicios</a:t>
            </a:r>
            <a:r>
              <a:rPr lang="en-GB" sz="2000" u="sng" spc="-1" dirty="0" smtClean="0">
                <a:uFill>
                  <a:solidFill>
                    <a:srgbClr val="FFFFFF"/>
                  </a:solidFill>
                </a:uFill>
                <a:latin typeface="Verdana"/>
                <a:ea typeface="ＭＳ Ｐゴシック"/>
              </a:rPr>
              <a:t> de los </a:t>
            </a:r>
            <a:r>
              <a:rPr lang="en-GB" sz="2000" u="sng" spc="-1" dirty="0" err="1" smtClean="0">
                <a:uFill>
                  <a:solidFill>
                    <a:srgbClr val="FFFFFF"/>
                  </a:solidFill>
                </a:uFill>
                <a:latin typeface="Verdana"/>
                <a:ea typeface="ＭＳ Ｐゴシック"/>
              </a:rPr>
              <a:t>ecosistemas</a:t>
            </a:r>
            <a:r>
              <a:rPr lang="en-GB" sz="2000" u="sng" spc="-1" dirty="0" smtClean="0">
                <a:uFill>
                  <a:solidFill>
                    <a:srgbClr val="FFFFFF"/>
                  </a:solidFill>
                </a:uFill>
                <a:latin typeface="Verdana"/>
                <a:ea typeface="ＭＳ Ｐゴシック"/>
              </a:rPr>
              <a:t>,</a:t>
            </a:r>
            <a:endParaRPr sz="1800" dirty="0">
              <a:solidFill>
                <a:prstClr val="black"/>
              </a:solidFill>
              <a:latin typeface="Arial"/>
            </a:endParaRPr>
          </a:p>
          <a:p>
            <a:pPr marL="743040" lvl="1" indent="-285480" fontAlgn="auto">
              <a:spcBef>
                <a:spcPts val="0"/>
              </a:spcBef>
              <a:spcAft>
                <a:spcPts val="0"/>
              </a:spcAft>
              <a:buClr>
                <a:srgbClr val="009FBA"/>
              </a:buClr>
              <a:buFont typeface="StarSymbol"/>
              <a:buChar char=""/>
            </a:pPr>
            <a:r>
              <a:rPr lang="en-GB" sz="2000" u="sng" spc="-1" dirty="0" err="1" smtClean="0">
                <a:uFill>
                  <a:solidFill>
                    <a:srgbClr val="FFFFFF"/>
                  </a:solidFill>
                </a:uFill>
                <a:latin typeface="Verdana"/>
                <a:ea typeface="ＭＳ Ｐゴシック"/>
              </a:rPr>
              <a:t>proyectos</a:t>
            </a:r>
            <a:r>
              <a:rPr lang="en-GB" sz="2000" u="sng" spc="-1" dirty="0" smtClean="0">
                <a:uFill>
                  <a:solidFill>
                    <a:srgbClr val="FFFFFF"/>
                  </a:solidFill>
                </a:uFill>
                <a:latin typeface="Verdana"/>
                <a:ea typeface="ＭＳ Ｐゴシック"/>
              </a:rPr>
              <a:t> </a:t>
            </a:r>
            <a:r>
              <a:rPr lang="en-GB" sz="2000" u="sng" spc="-1" dirty="0">
                <a:uFill>
                  <a:solidFill>
                    <a:srgbClr val="FFFFFF"/>
                  </a:solidFill>
                </a:uFill>
                <a:latin typeface="Verdana"/>
                <a:ea typeface="ＭＳ Ｐゴシック"/>
              </a:rPr>
              <a:t>de </a:t>
            </a:r>
            <a:r>
              <a:rPr lang="en-GB" sz="2000" u="sng" spc="-1" dirty="0" err="1">
                <a:uFill>
                  <a:solidFill>
                    <a:srgbClr val="FFFFFF"/>
                  </a:solidFill>
                </a:uFill>
                <a:latin typeface="Verdana"/>
                <a:ea typeface="ＭＳ Ｐゴシック"/>
              </a:rPr>
              <a:t>infraestructura</a:t>
            </a:r>
            <a:r>
              <a:rPr lang="en-GB" sz="2000" u="sng" spc="-1" dirty="0">
                <a:uFill>
                  <a:solidFill>
                    <a:srgbClr val="FFFFFF"/>
                  </a:solidFill>
                </a:uFill>
                <a:latin typeface="Verdana"/>
                <a:ea typeface="ＭＳ Ｐゴシック"/>
              </a:rPr>
              <a:t> </a:t>
            </a:r>
            <a:r>
              <a:rPr lang="en-GB" sz="2000" u="sng" spc="-1" dirty="0" err="1">
                <a:uFill>
                  <a:solidFill>
                    <a:srgbClr val="FFFFFF"/>
                  </a:solidFill>
                </a:uFill>
                <a:latin typeface="Verdana"/>
                <a:ea typeface="ＭＳ Ｐゴシック"/>
              </a:rPr>
              <a:t>verde</a:t>
            </a:r>
            <a:endParaRPr sz="1800" dirty="0">
              <a:solidFill>
                <a:prstClr val="black"/>
              </a:solidFill>
              <a:latin typeface="Arial"/>
            </a:endParaRPr>
          </a:p>
          <a:p>
            <a:pPr marL="743040" lvl="1" indent="-285480" fontAlgn="auto">
              <a:spcBef>
                <a:spcPts val="0"/>
              </a:spcBef>
              <a:spcAft>
                <a:spcPts val="0"/>
              </a:spcAft>
              <a:buClr>
                <a:srgbClr val="009FBA"/>
              </a:buClr>
              <a:buFont typeface="StarSymbol"/>
              <a:buChar char=""/>
            </a:pPr>
            <a:r>
              <a:rPr lang="en-GB" sz="2000" u="sng" spc="-1" dirty="0" err="1" smtClean="0">
                <a:uFill>
                  <a:solidFill>
                    <a:srgbClr val="FFFFFF"/>
                  </a:solidFill>
                </a:uFill>
                <a:latin typeface="Verdana"/>
                <a:ea typeface="ＭＳ Ｐゴシック"/>
              </a:rPr>
              <a:t>empresas</a:t>
            </a:r>
            <a:r>
              <a:rPr lang="en-GB" sz="2000" u="sng" spc="-1" dirty="0" smtClean="0">
                <a:uFill>
                  <a:solidFill>
                    <a:srgbClr val="FFFFFF"/>
                  </a:solidFill>
                </a:uFill>
                <a:latin typeface="Verdana"/>
                <a:ea typeface="ＭＳ Ｐゴシック"/>
              </a:rPr>
              <a:t> </a:t>
            </a:r>
            <a:r>
              <a:rPr lang="en-GB" sz="2000" u="sng" spc="-1" dirty="0" err="1" smtClean="0">
                <a:uFill>
                  <a:solidFill>
                    <a:srgbClr val="FFFFFF"/>
                  </a:solidFill>
                </a:uFill>
                <a:latin typeface="Verdana"/>
                <a:ea typeface="ＭＳ Ｐゴシック"/>
              </a:rPr>
              <a:t>respetuosas</a:t>
            </a:r>
            <a:r>
              <a:rPr lang="en-GB" sz="2000" u="sng" spc="-1" dirty="0" smtClean="0">
                <a:uFill>
                  <a:solidFill>
                    <a:srgbClr val="FFFFFF"/>
                  </a:solidFill>
                </a:uFill>
                <a:latin typeface="Verdana"/>
                <a:ea typeface="ＭＳ Ｐゴシック"/>
              </a:rPr>
              <a:t> de la </a:t>
            </a:r>
            <a:r>
              <a:rPr lang="en-GB" sz="2000" u="sng" spc="-1" dirty="0" err="1" smtClean="0">
                <a:uFill>
                  <a:solidFill>
                    <a:srgbClr val="FFFFFF"/>
                  </a:solidFill>
                </a:uFill>
                <a:latin typeface="Verdana"/>
                <a:ea typeface="ＭＳ Ｐゴシック"/>
              </a:rPr>
              <a:t>biodiversidad</a:t>
            </a:r>
            <a:endParaRPr lang="en-GB" sz="2000" u="sng" spc="-1" dirty="0" smtClean="0">
              <a:uFill>
                <a:solidFill>
                  <a:srgbClr val="FFFFFF"/>
                </a:solidFill>
              </a:uFill>
              <a:latin typeface="Verdana"/>
              <a:ea typeface="ＭＳ Ｐゴシック"/>
            </a:endParaRPr>
          </a:p>
          <a:p>
            <a:pPr marL="743040" lvl="1" indent="-285480" fontAlgn="auto">
              <a:spcBef>
                <a:spcPts val="0"/>
              </a:spcBef>
              <a:spcAft>
                <a:spcPts val="0"/>
              </a:spcAft>
              <a:buClr>
                <a:srgbClr val="009FBA"/>
              </a:buClr>
              <a:buFont typeface="StarSymbol"/>
              <a:buChar char=""/>
            </a:pPr>
            <a:r>
              <a:rPr lang="en-GB" sz="2000" u="sng" spc="-1" dirty="0" err="1" smtClean="0">
                <a:uFill>
                  <a:solidFill>
                    <a:srgbClr val="FFFFFF"/>
                  </a:solidFill>
                </a:uFill>
                <a:latin typeface="Verdana"/>
                <a:ea typeface="ＭＳ Ｐゴシック"/>
              </a:rPr>
              <a:t>empresas</a:t>
            </a:r>
            <a:r>
              <a:rPr lang="en-GB" sz="2000" u="sng" spc="-1" dirty="0" smtClean="0">
                <a:uFill>
                  <a:solidFill>
                    <a:srgbClr val="FFFFFF"/>
                  </a:solidFill>
                </a:uFill>
                <a:latin typeface="Verdana"/>
                <a:ea typeface="ＭＳ Ｐゴシック"/>
              </a:rPr>
              <a:t> </a:t>
            </a:r>
            <a:r>
              <a:rPr lang="en-GB" sz="2000" u="sng" spc="-1" dirty="0" err="1" smtClean="0">
                <a:uFill>
                  <a:solidFill>
                    <a:srgbClr val="FFFFFF"/>
                  </a:solidFill>
                </a:uFill>
                <a:latin typeface="Verdana"/>
                <a:ea typeface="ＭＳ Ｐゴシック"/>
              </a:rPr>
              <a:t>respetuosas</a:t>
            </a:r>
            <a:r>
              <a:rPr lang="en-GB" sz="2000" u="sng" spc="-1" dirty="0" smtClean="0">
                <a:uFill>
                  <a:solidFill>
                    <a:srgbClr val="FFFFFF"/>
                  </a:solidFill>
                </a:uFill>
                <a:latin typeface="Verdana"/>
                <a:ea typeface="ＭＳ Ｐゴシック"/>
              </a:rPr>
              <a:t> de la </a:t>
            </a:r>
            <a:r>
              <a:rPr lang="en-GB" sz="2000" u="sng" spc="-1" dirty="0" err="1" smtClean="0">
                <a:uFill>
                  <a:solidFill>
                    <a:srgbClr val="FFFFFF"/>
                  </a:solidFill>
                </a:uFill>
                <a:latin typeface="Verdana"/>
                <a:ea typeface="ＭＳ Ｐゴシック"/>
              </a:rPr>
              <a:t>adaptación</a:t>
            </a:r>
            <a:endParaRPr sz="1800" dirty="0">
              <a:solidFill>
                <a:prstClr val="black"/>
              </a:solidFill>
              <a:latin typeface="Arial"/>
            </a:endParaRPr>
          </a:p>
        </p:txBody>
      </p:sp>
      <p:pic>
        <p:nvPicPr>
          <p:cNvPr id="638" name="Picture 2"/>
          <p:cNvPicPr/>
          <p:nvPr/>
        </p:nvPicPr>
        <p:blipFill>
          <a:blip r:embed="rId3"/>
          <a:stretch/>
        </p:blipFill>
        <p:spPr>
          <a:xfrm>
            <a:off x="6228184" y="4051800"/>
            <a:ext cx="2921216" cy="2447640"/>
          </a:xfrm>
          <a:prstGeom prst="rect">
            <a:avLst/>
          </a:prstGeom>
          <a:ln>
            <a:noFill/>
          </a:ln>
        </p:spPr>
      </p:pic>
      <p:sp>
        <p:nvSpPr>
          <p:cNvPr id="639" name="CustomShape 3"/>
          <p:cNvSpPr/>
          <p:nvPr/>
        </p:nvSpPr>
        <p:spPr>
          <a:xfrm>
            <a:off x="5760720" y="3713040"/>
            <a:ext cx="34916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pPr>
            <a:r>
              <a:rPr lang="en-US" sz="800" spc="-1">
                <a:solidFill>
                  <a:srgbClr val="FFFFFF"/>
                </a:solidFill>
                <a:uFill>
                  <a:solidFill>
                    <a:srgbClr val="FFFFFF"/>
                  </a:solidFill>
                </a:uFill>
                <a:latin typeface="Verdana"/>
              </a:rPr>
              <a:t>http://ec.europa.eu/environment/life/funding/financial_instruments/ncff.htm</a:t>
            </a:r>
            <a:endParaRPr sz="1800">
              <a:solidFill>
                <a:prstClr val="black"/>
              </a:solidFill>
            </a:endParaRPr>
          </a:p>
        </p:txBody>
      </p:sp>
      <p:sp>
        <p:nvSpPr>
          <p:cNvPr id="640" name="TextShape 4"/>
          <p:cNvSpPr txBox="1"/>
          <p:nvPr/>
        </p:nvSpPr>
        <p:spPr>
          <a:xfrm>
            <a:off x="6553080" y="6245280"/>
            <a:ext cx="2133360" cy="475920"/>
          </a:xfrm>
          <a:prstGeom prst="rect">
            <a:avLst/>
          </a:prstGeom>
          <a:noFill/>
          <a:ln>
            <a:noFill/>
          </a:ln>
        </p:spPr>
        <p:txBody>
          <a:bodyPr/>
          <a:lstStyle/>
          <a:p>
            <a:pPr algn="r" fontAlgn="auto">
              <a:spcBef>
                <a:spcPts val="0"/>
              </a:spcBef>
              <a:spcAft>
                <a:spcPts val="0"/>
              </a:spcAft>
            </a:pPr>
            <a:fld id="{F22C3B5F-DD97-461C-9027-E53E3A27B20C}" type="slidenum">
              <a:rPr lang="en-US" sz="1400" spc="-1">
                <a:solidFill>
                  <a:srgbClr val="000000"/>
                </a:solidFill>
                <a:uFill>
                  <a:solidFill>
                    <a:srgbClr val="FFFFFF"/>
                  </a:solidFill>
                </a:uFill>
                <a:latin typeface="Arial"/>
              </a:rPr>
              <a:pPr algn="r" fontAlgn="auto">
                <a:spcBef>
                  <a:spcPts val="0"/>
                </a:spcBef>
                <a:spcAft>
                  <a:spcPts val="0"/>
                </a:spcAft>
              </a:pPr>
              <a:t>20</a:t>
            </a:fld>
            <a:endParaRPr sz="1800">
              <a:solidFill>
                <a:prstClr val="black"/>
              </a:solidFill>
              <a:latin typeface="Arial"/>
            </a:endParaRPr>
          </a:p>
        </p:txBody>
      </p:sp>
    </p:spTree>
    <p:extLst>
      <p:ext uri="{BB962C8B-B14F-4D97-AF65-F5344CB8AC3E}">
        <p14:creationId xmlns:p14="http://schemas.microsoft.com/office/powerpoint/2010/main" val="25283306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TextShape 1"/>
          <p:cNvSpPr txBox="1"/>
          <p:nvPr/>
        </p:nvSpPr>
        <p:spPr>
          <a:xfrm>
            <a:off x="457200" y="880960"/>
            <a:ext cx="8229240" cy="1133280"/>
          </a:xfrm>
          <a:prstGeom prst="rect">
            <a:avLst/>
          </a:prstGeom>
          <a:noFill/>
          <a:ln>
            <a:noFill/>
          </a:ln>
        </p:spPr>
        <p:txBody>
          <a:bodyPr anchor="ctr"/>
          <a:lstStyle/>
          <a:p>
            <a:pPr marL="358920" indent="-358560" fontAlgn="auto">
              <a:spcBef>
                <a:spcPts val="0"/>
              </a:spcBef>
              <a:spcAft>
                <a:spcPts val="0"/>
              </a:spcAft>
            </a:pPr>
            <a:r>
              <a:rPr lang="en-GB" sz="2800" b="1" i="1" spc="-1" dirty="0">
                <a:solidFill>
                  <a:srgbClr val="31942E"/>
                </a:solidFill>
                <a:uFill>
                  <a:solidFill>
                    <a:srgbClr val="FFFFFF"/>
                  </a:solidFill>
                </a:uFill>
                <a:latin typeface="Verdana"/>
                <a:ea typeface="ＭＳ Ｐゴシック"/>
              </a:rPr>
              <a:t>En </a:t>
            </a:r>
            <a:r>
              <a:rPr lang="en-GB" sz="2800" b="1" i="1" spc="-1" dirty="0" err="1">
                <a:solidFill>
                  <a:srgbClr val="31942E"/>
                </a:solidFill>
                <a:uFill>
                  <a:solidFill>
                    <a:srgbClr val="FFFFFF"/>
                  </a:solidFill>
                </a:uFill>
                <a:latin typeface="Verdana"/>
                <a:ea typeface="ＭＳ Ｐゴシック"/>
              </a:rPr>
              <a:t>conclusión</a:t>
            </a:r>
            <a:r>
              <a:rPr lang="en-GB" sz="2800" b="1" i="1" spc="-1" dirty="0">
                <a:solidFill>
                  <a:srgbClr val="31942E"/>
                </a:solidFill>
                <a:uFill>
                  <a:solidFill>
                    <a:srgbClr val="FFFFFF"/>
                  </a:solidFill>
                </a:uFill>
                <a:latin typeface="Verdana"/>
                <a:ea typeface="ＭＳ Ｐゴシック"/>
              </a:rPr>
              <a:t>:</a:t>
            </a:r>
            <a:endParaRPr sz="2800" dirty="0">
              <a:solidFill>
                <a:prstClr val="black"/>
              </a:solidFill>
              <a:latin typeface="Arial"/>
            </a:endParaRPr>
          </a:p>
        </p:txBody>
      </p:sp>
      <p:sp>
        <p:nvSpPr>
          <p:cNvPr id="642" name="TextShape 2"/>
          <p:cNvSpPr txBox="1"/>
          <p:nvPr/>
        </p:nvSpPr>
        <p:spPr>
          <a:xfrm>
            <a:off x="10073" y="1844824"/>
            <a:ext cx="9143640" cy="4319280"/>
          </a:xfrm>
          <a:prstGeom prst="rect">
            <a:avLst/>
          </a:prstGeom>
          <a:noFill/>
          <a:ln>
            <a:noFill/>
          </a:ln>
        </p:spPr>
        <p:txBody>
          <a:bodyPr/>
          <a:lstStyle/>
          <a:p>
            <a:pPr marL="743040" lvl="1" indent="-285480" fontAlgn="auto">
              <a:spcBef>
                <a:spcPts val="0"/>
              </a:spcBef>
              <a:spcAft>
                <a:spcPts val="0"/>
              </a:spcAft>
              <a:buClr>
                <a:srgbClr val="31942E"/>
              </a:buClr>
              <a:buFont typeface="Wingdings 2" charset="2"/>
              <a:buChar char=""/>
            </a:pPr>
            <a:r>
              <a:rPr lang="en-GB" sz="2000" spc="-1" dirty="0" err="1">
                <a:uFill>
                  <a:solidFill>
                    <a:srgbClr val="FFFFFF"/>
                  </a:solidFill>
                </a:uFill>
                <a:latin typeface="Verdana"/>
                <a:ea typeface="ＭＳ Ｐゴシック"/>
              </a:rPr>
              <a:t>Papel</a:t>
            </a:r>
            <a:r>
              <a:rPr lang="en-GB" sz="2000" spc="-1" dirty="0">
                <a:uFill>
                  <a:solidFill>
                    <a:srgbClr val="FFFFFF"/>
                  </a:solidFill>
                </a:uFill>
                <a:latin typeface="Verdana"/>
                <a:ea typeface="ＭＳ Ｐゴシック"/>
              </a:rPr>
              <a:t> de la UE en la </a:t>
            </a:r>
            <a:r>
              <a:rPr lang="en-GB" sz="2000" spc="-1" dirty="0" err="1">
                <a:uFill>
                  <a:solidFill>
                    <a:srgbClr val="FFFFFF"/>
                  </a:solidFill>
                </a:uFill>
                <a:latin typeface="Verdana"/>
                <a:ea typeface="ＭＳ Ｐゴシック"/>
              </a:rPr>
              <a:t>traducción</a:t>
            </a:r>
            <a:r>
              <a:rPr lang="en-GB" sz="2000" spc="-1" dirty="0">
                <a:uFill>
                  <a:solidFill>
                    <a:srgbClr val="FFFFFF"/>
                  </a:solidFill>
                </a:uFill>
                <a:latin typeface="Verdana"/>
                <a:ea typeface="ＭＳ Ｐゴシック"/>
              </a:rPr>
              <a:t> de la CPDN de la UE en </a:t>
            </a:r>
            <a:r>
              <a:rPr lang="en-GB" sz="2000" b="1" spc="-1" dirty="0" err="1">
                <a:uFill>
                  <a:solidFill>
                    <a:srgbClr val="FFFFFF"/>
                  </a:solidFill>
                </a:uFill>
                <a:latin typeface="Verdana"/>
                <a:ea typeface="ＭＳ Ｐゴシック"/>
              </a:rPr>
              <a:t>políticas</a:t>
            </a:r>
            <a:r>
              <a:rPr lang="en-GB" sz="2000" b="1" spc="-1" dirty="0">
                <a:uFill>
                  <a:solidFill>
                    <a:srgbClr val="FFFFFF"/>
                  </a:solidFill>
                </a:uFill>
                <a:latin typeface="Verdana"/>
                <a:ea typeface="ＭＳ Ｐゴシック"/>
              </a:rPr>
              <a:t> y </a:t>
            </a:r>
            <a:r>
              <a:rPr lang="en-GB" sz="2000" b="1" spc="-1" dirty="0" err="1">
                <a:uFill>
                  <a:solidFill>
                    <a:srgbClr val="FFFFFF"/>
                  </a:solidFill>
                </a:uFill>
                <a:latin typeface="Verdana"/>
                <a:ea typeface="ＭＳ Ｐゴシック"/>
              </a:rPr>
              <a:t>estrategias</a:t>
            </a:r>
            <a:r>
              <a:rPr lang="en-GB" sz="2000" spc="-1" dirty="0">
                <a:uFill>
                  <a:solidFill>
                    <a:srgbClr val="FFFFFF"/>
                  </a:solidFill>
                </a:uFill>
                <a:latin typeface="Verdana"/>
                <a:ea typeface="ＭＳ Ｐゴシック"/>
              </a:rPr>
              <a:t> de la UE</a:t>
            </a:r>
            <a:endParaRPr sz="2000" dirty="0">
              <a:solidFill>
                <a:prstClr val="black"/>
              </a:solidFill>
              <a:latin typeface="Arial"/>
            </a:endParaRPr>
          </a:p>
          <a:p>
            <a:pPr marL="743040" lvl="1" indent="-285480" fontAlgn="auto">
              <a:spcBef>
                <a:spcPts val="0"/>
              </a:spcBef>
              <a:spcAft>
                <a:spcPts val="0"/>
              </a:spcAft>
              <a:buClr>
                <a:srgbClr val="31942E"/>
              </a:buClr>
              <a:buFont typeface="Wingdings 2" charset="2"/>
              <a:buChar char=""/>
            </a:pPr>
            <a:r>
              <a:rPr lang="en-GB" sz="2000" b="1" spc="-1" dirty="0" err="1">
                <a:uFill>
                  <a:solidFill>
                    <a:srgbClr val="FFFFFF"/>
                  </a:solidFill>
                </a:uFill>
                <a:latin typeface="Verdana"/>
                <a:ea typeface="ＭＳ Ｐゴシック"/>
              </a:rPr>
              <a:t>Propuesta</a:t>
            </a:r>
            <a:r>
              <a:rPr lang="en-GB" sz="2000" b="1" spc="-1" dirty="0">
                <a:uFill>
                  <a:solidFill>
                    <a:srgbClr val="FFFFFF"/>
                  </a:solidFill>
                </a:uFill>
                <a:latin typeface="Verdana"/>
                <a:ea typeface="ＭＳ Ｐゴシック"/>
              </a:rPr>
              <a:t> de </a:t>
            </a:r>
            <a:r>
              <a:rPr lang="en-GB" sz="2000" b="1" spc="-1" dirty="0" err="1">
                <a:uFill>
                  <a:solidFill>
                    <a:srgbClr val="FFFFFF"/>
                  </a:solidFill>
                </a:uFill>
                <a:latin typeface="Verdana"/>
                <a:ea typeface="ＭＳ Ｐゴシック"/>
              </a:rPr>
              <a:t>reforma</a:t>
            </a:r>
            <a:r>
              <a:rPr lang="en-GB" sz="2000" b="1" spc="-1" dirty="0">
                <a:uFill>
                  <a:solidFill>
                    <a:srgbClr val="FFFFFF"/>
                  </a:solidFill>
                </a:uFill>
                <a:latin typeface="Verdana"/>
                <a:ea typeface="ＭＳ Ｐゴシック"/>
              </a:rPr>
              <a:t> del </a:t>
            </a:r>
            <a:r>
              <a:rPr lang="en-GB" sz="2000" b="1" spc="-1" dirty="0" err="1">
                <a:uFill>
                  <a:solidFill>
                    <a:srgbClr val="FFFFFF"/>
                  </a:solidFill>
                </a:uFill>
                <a:latin typeface="Verdana"/>
                <a:ea typeface="ＭＳ Ｐゴシック"/>
              </a:rPr>
              <a:t>Régimen</a:t>
            </a:r>
            <a:r>
              <a:rPr lang="en-GB" sz="2000" b="1" spc="-1" dirty="0">
                <a:uFill>
                  <a:solidFill>
                    <a:srgbClr val="FFFFFF"/>
                  </a:solidFill>
                </a:uFill>
                <a:latin typeface="Verdana"/>
                <a:ea typeface="ＭＳ Ｐゴシック"/>
              </a:rPr>
              <a:t> de </a:t>
            </a:r>
            <a:r>
              <a:rPr lang="en-GB" sz="2000" b="1" spc="-1" dirty="0" err="1">
                <a:uFill>
                  <a:solidFill>
                    <a:srgbClr val="FFFFFF"/>
                  </a:solidFill>
                </a:uFill>
                <a:latin typeface="Verdana"/>
                <a:ea typeface="ＭＳ Ｐゴシック"/>
              </a:rPr>
              <a:t>Comercio</a:t>
            </a:r>
            <a:r>
              <a:rPr lang="en-GB" sz="2000" b="1" spc="-1" dirty="0">
                <a:uFill>
                  <a:solidFill>
                    <a:srgbClr val="FFFFFF"/>
                  </a:solidFill>
                </a:uFill>
                <a:latin typeface="Verdana"/>
                <a:ea typeface="ＭＳ Ｐゴシック"/>
              </a:rPr>
              <a:t> de </a:t>
            </a:r>
            <a:r>
              <a:rPr lang="en-GB" sz="2000" b="1" spc="-1" dirty="0" err="1">
                <a:uFill>
                  <a:solidFill>
                    <a:srgbClr val="FFFFFF"/>
                  </a:solidFill>
                </a:uFill>
                <a:latin typeface="Verdana"/>
                <a:ea typeface="ＭＳ Ｐゴシック"/>
              </a:rPr>
              <a:t>Derechos</a:t>
            </a:r>
            <a:r>
              <a:rPr lang="en-GB" sz="2000" b="1" spc="-1" dirty="0">
                <a:uFill>
                  <a:solidFill>
                    <a:srgbClr val="FFFFFF"/>
                  </a:solidFill>
                </a:uFill>
                <a:latin typeface="Verdana"/>
                <a:ea typeface="ＭＳ Ｐゴシック"/>
              </a:rPr>
              <a:t> de </a:t>
            </a:r>
            <a:r>
              <a:rPr lang="en-GB" sz="2000" b="1" spc="-1" dirty="0" err="1" smtClean="0">
                <a:uFill>
                  <a:solidFill>
                    <a:srgbClr val="FFFFFF"/>
                  </a:solidFill>
                </a:uFill>
                <a:latin typeface="Verdana"/>
                <a:ea typeface="ＭＳ Ｐゴシック"/>
              </a:rPr>
              <a:t>Emisión</a:t>
            </a:r>
            <a:r>
              <a:rPr lang="en-GB" sz="2000" b="1" spc="-1" dirty="0" smtClean="0">
                <a:uFill>
                  <a:solidFill>
                    <a:srgbClr val="FFFFFF"/>
                  </a:solidFill>
                </a:uFill>
                <a:latin typeface="Verdana"/>
                <a:ea typeface="ＭＳ Ｐゴシック"/>
              </a:rPr>
              <a:t> de la UE, </a:t>
            </a:r>
            <a:r>
              <a:rPr lang="en-GB" sz="2000" b="1" spc="-1" dirty="0" err="1" smtClean="0">
                <a:uFill>
                  <a:solidFill>
                    <a:srgbClr val="FFFFFF"/>
                  </a:solidFill>
                </a:uFill>
                <a:latin typeface="Verdana"/>
                <a:ea typeface="ＭＳ Ｐゴシック"/>
              </a:rPr>
              <a:t>reparto</a:t>
            </a:r>
            <a:r>
              <a:rPr lang="en-GB" sz="2000" b="1" spc="-1" dirty="0" smtClean="0">
                <a:uFill>
                  <a:solidFill>
                    <a:srgbClr val="FFFFFF"/>
                  </a:solidFill>
                </a:uFill>
                <a:latin typeface="Verdana"/>
                <a:ea typeface="ＭＳ Ｐゴシック"/>
              </a:rPr>
              <a:t> </a:t>
            </a:r>
            <a:r>
              <a:rPr lang="en-GB" sz="2000" b="1" spc="-1" dirty="0">
                <a:uFill>
                  <a:solidFill>
                    <a:srgbClr val="FFFFFF"/>
                  </a:solidFill>
                </a:uFill>
                <a:latin typeface="Verdana"/>
                <a:ea typeface="ＭＳ Ｐゴシック"/>
              </a:rPr>
              <a:t>del </a:t>
            </a:r>
            <a:r>
              <a:rPr lang="en-GB" sz="2000" b="1" spc="-1" dirty="0" err="1" smtClean="0">
                <a:uFill>
                  <a:solidFill>
                    <a:srgbClr val="FFFFFF"/>
                  </a:solidFill>
                </a:uFill>
                <a:latin typeface="Verdana"/>
                <a:ea typeface="ＭＳ Ｐゴシック"/>
              </a:rPr>
              <a:t>esfuerzo</a:t>
            </a:r>
            <a:r>
              <a:rPr lang="en-GB" sz="2000" b="1" spc="-1" dirty="0" smtClean="0">
                <a:uFill>
                  <a:solidFill>
                    <a:srgbClr val="FFFFFF"/>
                  </a:solidFill>
                </a:uFill>
                <a:latin typeface="Verdana"/>
                <a:ea typeface="ＭＳ Ｐゴシック"/>
              </a:rPr>
              <a:t>, UTCUTS</a:t>
            </a:r>
            <a:endParaRPr sz="2000" dirty="0">
              <a:solidFill>
                <a:prstClr val="black"/>
              </a:solidFill>
              <a:latin typeface="Arial"/>
            </a:endParaRPr>
          </a:p>
          <a:p>
            <a:pPr marL="743040" lvl="1" indent="-285480" fontAlgn="auto">
              <a:spcBef>
                <a:spcPts val="0"/>
              </a:spcBef>
              <a:spcAft>
                <a:spcPts val="0"/>
              </a:spcAft>
              <a:buClr>
                <a:srgbClr val="31942E"/>
              </a:buClr>
              <a:buFont typeface="Wingdings 2" charset="2"/>
              <a:buChar char=""/>
            </a:pPr>
            <a:r>
              <a:rPr lang="en-GB" sz="2000" b="1" spc="-1" dirty="0" err="1" smtClean="0">
                <a:uFill>
                  <a:solidFill>
                    <a:srgbClr val="FFFFFF"/>
                  </a:solidFill>
                </a:uFill>
                <a:latin typeface="Verdana"/>
                <a:ea typeface="ＭＳ Ｐゴシック"/>
              </a:rPr>
              <a:t>Seguimiento</a:t>
            </a:r>
            <a:r>
              <a:rPr lang="en-GB" sz="2000" b="1" spc="-1" dirty="0" smtClean="0">
                <a:uFill>
                  <a:solidFill>
                    <a:srgbClr val="FFFFFF"/>
                  </a:solidFill>
                </a:uFill>
                <a:latin typeface="Verdana"/>
                <a:ea typeface="ＭＳ Ｐゴシック"/>
              </a:rPr>
              <a:t> </a:t>
            </a:r>
            <a:r>
              <a:rPr lang="en-GB" sz="2000" b="1" spc="-1" dirty="0">
                <a:uFill>
                  <a:solidFill>
                    <a:srgbClr val="FFFFFF"/>
                  </a:solidFill>
                </a:uFill>
                <a:latin typeface="Verdana"/>
                <a:ea typeface="ＭＳ Ｐゴシック"/>
              </a:rPr>
              <a:t>de </a:t>
            </a:r>
            <a:r>
              <a:rPr lang="en-GB" sz="2000" b="1" spc="-1" dirty="0" smtClean="0">
                <a:uFill>
                  <a:solidFill>
                    <a:srgbClr val="FFFFFF"/>
                  </a:solidFill>
                </a:uFill>
                <a:latin typeface="Verdana"/>
                <a:ea typeface="ＭＳ Ｐゴシック"/>
              </a:rPr>
              <a:t>la </a:t>
            </a:r>
            <a:r>
              <a:rPr lang="en-GB" sz="2000" b="1" spc="-1" dirty="0" err="1" smtClean="0">
                <a:uFill>
                  <a:solidFill>
                    <a:srgbClr val="FFFFFF"/>
                  </a:solidFill>
                </a:uFill>
                <a:latin typeface="Verdana"/>
                <a:ea typeface="ＭＳ Ｐゴシック"/>
              </a:rPr>
              <a:t>aplicación</a:t>
            </a:r>
            <a:r>
              <a:rPr lang="en-GB" sz="2000" b="1" spc="-1" dirty="0" smtClean="0">
                <a:uFill>
                  <a:solidFill>
                    <a:srgbClr val="FFFFFF"/>
                  </a:solidFill>
                </a:uFill>
                <a:latin typeface="Verdana"/>
                <a:ea typeface="ＭＳ Ｐゴシック"/>
              </a:rPr>
              <a:t> </a:t>
            </a:r>
            <a:r>
              <a:rPr lang="en-GB" sz="2000" spc="-1" dirty="0" err="1" smtClean="0">
                <a:uFill>
                  <a:solidFill>
                    <a:srgbClr val="FFFFFF"/>
                  </a:solidFill>
                </a:uFill>
                <a:latin typeface="Verdana"/>
                <a:ea typeface="ＭＳ Ｐゴシック"/>
              </a:rPr>
              <a:t>por</a:t>
            </a:r>
            <a:r>
              <a:rPr lang="en-GB" sz="2000" spc="-1" dirty="0" smtClean="0">
                <a:uFill>
                  <a:solidFill>
                    <a:srgbClr val="FFFFFF"/>
                  </a:solidFill>
                </a:uFill>
                <a:latin typeface="Verdana"/>
                <a:ea typeface="ＭＳ Ｐゴシック"/>
              </a:rPr>
              <a:t> los </a:t>
            </a:r>
            <a:r>
              <a:rPr lang="en-GB" sz="2000" spc="-1" dirty="0" err="1">
                <a:uFill>
                  <a:solidFill>
                    <a:srgbClr val="FFFFFF"/>
                  </a:solidFill>
                </a:uFill>
                <a:latin typeface="Verdana"/>
                <a:ea typeface="ＭＳ Ｐゴシック"/>
              </a:rPr>
              <a:t>países</a:t>
            </a:r>
            <a:r>
              <a:rPr lang="en-GB" sz="2000" spc="-1" dirty="0">
                <a:uFill>
                  <a:solidFill>
                    <a:srgbClr val="FFFFFF"/>
                  </a:solidFill>
                </a:uFill>
                <a:latin typeface="Verdana"/>
                <a:ea typeface="ＭＳ Ｐゴシック"/>
              </a:rPr>
              <a:t> de la UE </a:t>
            </a:r>
            <a:r>
              <a:rPr lang="en-GB" sz="2000" spc="-1" dirty="0" smtClean="0">
                <a:uFill>
                  <a:solidFill>
                    <a:srgbClr val="FFFFFF"/>
                  </a:solidFill>
                </a:uFill>
                <a:latin typeface="Verdana"/>
                <a:ea typeface="ＭＳ Ｐゴシック"/>
              </a:rPr>
              <a:t>de los </a:t>
            </a:r>
            <a:r>
              <a:rPr lang="en-GB" sz="2000" spc="-1" dirty="0" err="1">
                <a:uFill>
                  <a:solidFill>
                    <a:srgbClr val="FFFFFF"/>
                  </a:solidFill>
                </a:uFill>
                <a:latin typeface="Verdana"/>
                <a:ea typeface="ＭＳ Ｐゴシック"/>
              </a:rPr>
              <a:t>objetivos</a:t>
            </a:r>
            <a:r>
              <a:rPr lang="en-GB" sz="2000" spc="-1" dirty="0">
                <a:uFill>
                  <a:solidFill>
                    <a:srgbClr val="FFFFFF"/>
                  </a:solidFill>
                </a:uFill>
                <a:latin typeface="Verdana"/>
                <a:ea typeface="ＭＳ Ｐゴシック"/>
              </a:rPr>
              <a:t> de </a:t>
            </a:r>
            <a:r>
              <a:rPr lang="en-GB" sz="2000" spc="-1" dirty="0" err="1">
                <a:uFill>
                  <a:solidFill>
                    <a:srgbClr val="FFFFFF"/>
                  </a:solidFill>
                </a:uFill>
                <a:latin typeface="Verdana"/>
                <a:ea typeface="ＭＳ Ｐゴシック"/>
              </a:rPr>
              <a:t>reducción</a:t>
            </a:r>
            <a:r>
              <a:rPr lang="en-GB" sz="2000" spc="-1" dirty="0">
                <a:uFill>
                  <a:solidFill>
                    <a:srgbClr val="FFFFFF"/>
                  </a:solidFill>
                </a:uFill>
                <a:latin typeface="Verdana"/>
                <a:ea typeface="ＭＳ Ｐゴシック"/>
              </a:rPr>
              <a:t> de </a:t>
            </a:r>
            <a:r>
              <a:rPr lang="en-GB" sz="2000" spc="-1" dirty="0" err="1">
                <a:uFill>
                  <a:solidFill>
                    <a:srgbClr val="FFFFFF"/>
                  </a:solidFill>
                </a:uFill>
                <a:latin typeface="Verdana"/>
                <a:ea typeface="ＭＳ Ｐゴシック"/>
              </a:rPr>
              <a:t>las</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emisiones</a:t>
            </a:r>
            <a:r>
              <a:rPr lang="en-GB" sz="2000" spc="-1" dirty="0">
                <a:uFill>
                  <a:solidFill>
                    <a:srgbClr val="FFFFFF"/>
                  </a:solidFill>
                </a:uFill>
                <a:latin typeface="Verdana"/>
                <a:ea typeface="ＭＳ Ｐゴシック"/>
              </a:rPr>
              <a:t> en los </a:t>
            </a:r>
            <a:r>
              <a:rPr lang="en-GB" sz="2000" spc="-1" dirty="0" err="1">
                <a:uFill>
                  <a:solidFill>
                    <a:srgbClr val="FFFFFF"/>
                  </a:solidFill>
                </a:uFill>
                <a:latin typeface="Verdana"/>
                <a:ea typeface="ＭＳ Ｐゴシック"/>
              </a:rPr>
              <a:t>sectores</a:t>
            </a:r>
            <a:r>
              <a:rPr lang="en-GB" sz="2000" spc="-1" dirty="0">
                <a:uFill>
                  <a:solidFill>
                    <a:srgbClr val="FFFFFF"/>
                  </a:solidFill>
                </a:uFill>
                <a:latin typeface="Verdana"/>
                <a:ea typeface="ＭＳ Ｐゴシック"/>
              </a:rPr>
              <a:t> </a:t>
            </a:r>
            <a:r>
              <a:rPr lang="en-GB" sz="2000" spc="-1" dirty="0" smtClean="0">
                <a:uFill>
                  <a:solidFill>
                    <a:srgbClr val="FFFFFF"/>
                  </a:solidFill>
                </a:uFill>
                <a:latin typeface="Verdana"/>
                <a:ea typeface="ＭＳ Ｐゴシック"/>
              </a:rPr>
              <a:t>no </a:t>
            </a:r>
            <a:r>
              <a:rPr lang="en-GB" sz="2000" spc="-1" dirty="0" err="1" smtClean="0">
                <a:uFill>
                  <a:solidFill>
                    <a:srgbClr val="FFFFFF"/>
                  </a:solidFill>
                </a:uFill>
                <a:latin typeface="Verdana"/>
                <a:ea typeface="ＭＳ Ｐゴシック"/>
              </a:rPr>
              <a:t>sujetos</a:t>
            </a:r>
            <a:r>
              <a:rPr lang="en-GB" sz="2000" spc="-1" dirty="0" smtClean="0">
                <a:uFill>
                  <a:solidFill>
                    <a:srgbClr val="FFFFFF"/>
                  </a:solidFill>
                </a:uFill>
                <a:latin typeface="Verdana"/>
                <a:ea typeface="ＭＳ Ｐゴシック"/>
              </a:rPr>
              <a:t> al </a:t>
            </a:r>
            <a:r>
              <a:rPr lang="en-GB" sz="2000" spc="-1" dirty="0">
                <a:uFill>
                  <a:solidFill>
                    <a:srgbClr val="FFFFFF"/>
                  </a:solidFill>
                </a:uFill>
                <a:latin typeface="Verdana"/>
                <a:ea typeface="ＭＳ Ｐゴシック"/>
              </a:rPr>
              <a:t>RCDE</a:t>
            </a:r>
            <a:endParaRPr sz="2000" dirty="0">
              <a:solidFill>
                <a:prstClr val="black"/>
              </a:solidFill>
              <a:latin typeface="Arial"/>
            </a:endParaRPr>
          </a:p>
          <a:p>
            <a:pPr marL="743040" lvl="1" indent="-285480" fontAlgn="auto">
              <a:spcBef>
                <a:spcPts val="0"/>
              </a:spcBef>
              <a:spcAft>
                <a:spcPts val="0"/>
              </a:spcAft>
              <a:buClr>
                <a:srgbClr val="31942E"/>
              </a:buClr>
              <a:buFont typeface="Wingdings 2" charset="2"/>
              <a:buChar char=""/>
            </a:pPr>
            <a:r>
              <a:rPr lang="en-GB" sz="2000" spc="-1" dirty="0" err="1" smtClean="0">
                <a:uFill>
                  <a:solidFill>
                    <a:srgbClr val="FFFFFF"/>
                  </a:solidFill>
                </a:uFill>
                <a:latin typeface="Verdana"/>
                <a:ea typeface="ＭＳ Ｐゴシック"/>
              </a:rPr>
              <a:t>Promoción</a:t>
            </a:r>
            <a:r>
              <a:rPr lang="en-GB" sz="2000" spc="-1" dirty="0" smtClean="0">
                <a:uFill>
                  <a:solidFill>
                    <a:srgbClr val="FFFFFF"/>
                  </a:solidFill>
                </a:uFill>
                <a:latin typeface="Verdana"/>
                <a:ea typeface="ＭＳ Ｐゴシック"/>
              </a:rPr>
              <a:t> de </a:t>
            </a:r>
            <a:r>
              <a:rPr lang="en-GB" sz="2000" spc="-1" dirty="0">
                <a:uFill>
                  <a:solidFill>
                    <a:srgbClr val="FFFFFF"/>
                  </a:solidFill>
                </a:uFill>
                <a:latin typeface="Verdana"/>
                <a:ea typeface="ＭＳ Ｐゴシック"/>
              </a:rPr>
              <a:t>la </a:t>
            </a:r>
            <a:r>
              <a:rPr lang="en-GB" sz="2000" spc="-1" dirty="0" err="1">
                <a:uFill>
                  <a:solidFill>
                    <a:srgbClr val="FFFFFF"/>
                  </a:solidFill>
                </a:uFill>
                <a:latin typeface="Verdana"/>
                <a:ea typeface="ＭＳ Ｐゴシック"/>
              </a:rPr>
              <a:t>transición</a:t>
            </a:r>
            <a:r>
              <a:rPr lang="en-GB" sz="2000" spc="-1" dirty="0">
                <a:uFill>
                  <a:solidFill>
                    <a:srgbClr val="FFFFFF"/>
                  </a:solidFill>
                </a:uFill>
                <a:latin typeface="Verdana"/>
                <a:ea typeface="ＭＳ Ｐゴシック"/>
              </a:rPr>
              <a:t> a </a:t>
            </a:r>
            <a:r>
              <a:rPr lang="en-GB" sz="2000" spc="-1" dirty="0" err="1">
                <a:uFill>
                  <a:solidFill>
                    <a:srgbClr val="FFFFFF"/>
                  </a:solidFill>
                </a:uFill>
                <a:latin typeface="Verdana"/>
                <a:ea typeface="ＭＳ Ｐゴシック"/>
              </a:rPr>
              <a:t>una</a:t>
            </a:r>
            <a:r>
              <a:rPr lang="en-GB" sz="2000" spc="-1" dirty="0">
                <a:uFill>
                  <a:solidFill>
                    <a:srgbClr val="FFFFFF"/>
                  </a:solidFill>
                </a:uFill>
                <a:latin typeface="Verdana"/>
                <a:ea typeface="ＭＳ Ｐゴシック"/>
              </a:rPr>
              <a:t> </a:t>
            </a:r>
            <a:r>
              <a:rPr lang="en-GB" sz="2000" b="1" spc="-1" dirty="0" err="1">
                <a:uFill>
                  <a:solidFill>
                    <a:srgbClr val="FFFFFF"/>
                  </a:solidFill>
                </a:uFill>
                <a:latin typeface="Verdana"/>
                <a:ea typeface="ＭＳ Ｐゴシック"/>
              </a:rPr>
              <a:t>economía</a:t>
            </a:r>
            <a:r>
              <a:rPr lang="en-GB" sz="2000" b="1" spc="-1" dirty="0">
                <a:uFill>
                  <a:solidFill>
                    <a:srgbClr val="FFFFFF"/>
                  </a:solidFill>
                </a:uFill>
                <a:latin typeface="Verdana"/>
                <a:ea typeface="ＭＳ Ｐゴシック"/>
              </a:rPr>
              <a:t> de </a:t>
            </a:r>
            <a:r>
              <a:rPr lang="en-GB" sz="2000" b="1" spc="-1" dirty="0" err="1">
                <a:uFill>
                  <a:solidFill>
                    <a:srgbClr val="FFFFFF"/>
                  </a:solidFill>
                </a:uFill>
                <a:latin typeface="Verdana"/>
                <a:ea typeface="ＭＳ Ｐゴシック"/>
              </a:rPr>
              <a:t>bajas</a:t>
            </a:r>
            <a:r>
              <a:rPr lang="en-GB" sz="2000" b="1" spc="-1" dirty="0">
                <a:uFill>
                  <a:solidFill>
                    <a:srgbClr val="FFFFFF"/>
                  </a:solidFill>
                </a:uFill>
                <a:latin typeface="Verdana"/>
                <a:ea typeface="ＭＳ Ｐゴシック"/>
              </a:rPr>
              <a:t> </a:t>
            </a:r>
            <a:r>
              <a:rPr lang="en-GB" sz="2000" b="1" spc="-1" dirty="0" err="1">
                <a:uFill>
                  <a:solidFill>
                    <a:srgbClr val="FFFFFF"/>
                  </a:solidFill>
                </a:uFill>
                <a:latin typeface="Verdana"/>
                <a:ea typeface="ＭＳ Ｐゴシック"/>
              </a:rPr>
              <a:t>emisiones</a:t>
            </a:r>
            <a:r>
              <a:rPr lang="en-GB" sz="2000" b="1" spc="-1" dirty="0">
                <a:uFill>
                  <a:solidFill>
                    <a:srgbClr val="FFFFFF"/>
                  </a:solidFill>
                </a:uFill>
                <a:latin typeface="Verdana"/>
                <a:ea typeface="ＭＳ Ｐゴシック"/>
              </a:rPr>
              <a:t> de </a:t>
            </a:r>
            <a:r>
              <a:rPr lang="en-GB" sz="2000" b="1" spc="-1" dirty="0" err="1">
                <a:uFill>
                  <a:solidFill>
                    <a:srgbClr val="FFFFFF"/>
                  </a:solidFill>
                </a:uFill>
                <a:latin typeface="Verdana"/>
                <a:ea typeface="ＭＳ Ｐゴシック"/>
              </a:rPr>
              <a:t>carbono</a:t>
            </a:r>
            <a:r>
              <a:rPr lang="en-GB" sz="2000" b="1" spc="-1" dirty="0">
                <a:uFill>
                  <a:solidFill>
                    <a:srgbClr val="FFFFFF"/>
                  </a:solidFill>
                </a:uFill>
                <a:latin typeface="Verdana"/>
                <a:ea typeface="ＭＳ Ｐゴシック"/>
              </a:rPr>
              <a:t> </a:t>
            </a:r>
            <a:r>
              <a:rPr lang="en-GB" sz="2000" b="1" spc="-1" dirty="0" err="1">
                <a:uFill>
                  <a:solidFill>
                    <a:srgbClr val="FFFFFF"/>
                  </a:solidFill>
                </a:uFill>
                <a:latin typeface="Verdana"/>
                <a:ea typeface="ＭＳ Ｐゴシック"/>
              </a:rPr>
              <a:t>resistente</a:t>
            </a:r>
            <a:endParaRPr sz="2000" b="1" dirty="0">
              <a:solidFill>
                <a:prstClr val="black"/>
              </a:solidFill>
              <a:latin typeface="Arial"/>
            </a:endParaRPr>
          </a:p>
          <a:p>
            <a:pPr marL="743040" lvl="1" indent="-285480" fontAlgn="auto">
              <a:spcBef>
                <a:spcPts val="0"/>
              </a:spcBef>
              <a:spcAft>
                <a:spcPts val="0"/>
              </a:spcAft>
              <a:buClr>
                <a:srgbClr val="31942E"/>
              </a:buClr>
              <a:buFont typeface="Wingdings 2" charset="2"/>
              <a:buChar char=""/>
            </a:pPr>
            <a:r>
              <a:rPr lang="en-GB" sz="2000" spc="-1" dirty="0" err="1" smtClean="0">
                <a:uFill>
                  <a:solidFill>
                    <a:srgbClr val="FFFFFF"/>
                  </a:solidFill>
                </a:uFill>
                <a:latin typeface="Verdana"/>
                <a:ea typeface="ＭＳ Ｐゴシック"/>
              </a:rPr>
              <a:t>Aplicación</a:t>
            </a:r>
            <a:r>
              <a:rPr lang="en-GB" sz="2000" spc="-1" dirty="0" smtClean="0">
                <a:uFill>
                  <a:solidFill>
                    <a:srgbClr val="FFFFFF"/>
                  </a:solidFill>
                </a:uFill>
                <a:latin typeface="Verdana"/>
                <a:ea typeface="ＭＳ Ｐゴシック"/>
              </a:rPr>
              <a:t> </a:t>
            </a:r>
            <a:r>
              <a:rPr lang="en-GB" sz="2000" spc="-1" dirty="0">
                <a:uFill>
                  <a:solidFill>
                    <a:srgbClr val="FFFFFF"/>
                  </a:solidFill>
                </a:uFill>
                <a:latin typeface="Verdana"/>
                <a:ea typeface="ＭＳ Ｐゴシック"/>
              </a:rPr>
              <a:t>de la </a:t>
            </a:r>
            <a:r>
              <a:rPr lang="es-ES" sz="2000" spc="-1" dirty="0" smtClean="0">
                <a:uFill>
                  <a:solidFill>
                    <a:srgbClr val="FFFFFF"/>
                  </a:solidFill>
                </a:uFill>
                <a:latin typeface="Verdana"/>
                <a:ea typeface="ＭＳ Ｐゴシック"/>
              </a:rPr>
              <a:t>Estrategia de la UE para la </a:t>
            </a:r>
            <a:r>
              <a:rPr lang="es-ES" sz="2000" b="1" spc="-1" dirty="0" smtClean="0">
                <a:uFill>
                  <a:solidFill>
                    <a:srgbClr val="FFFFFF"/>
                  </a:solidFill>
                </a:uFill>
                <a:latin typeface="Verdana"/>
                <a:ea typeface="ＭＳ Ｐゴシック"/>
              </a:rPr>
              <a:t>adaptación</a:t>
            </a:r>
            <a:r>
              <a:rPr lang="es-ES" sz="2000" spc="-1" dirty="0" smtClean="0">
                <a:uFill>
                  <a:solidFill>
                    <a:srgbClr val="FFFFFF"/>
                  </a:solidFill>
                </a:uFill>
                <a:latin typeface="Verdana"/>
                <a:ea typeface="ＭＳ Ｐゴシック"/>
              </a:rPr>
              <a:t> al cambio climático</a:t>
            </a:r>
            <a:r>
              <a:rPr lang="en-GB" sz="2000" spc="-1" dirty="0" smtClean="0">
                <a:uFill>
                  <a:solidFill>
                    <a:srgbClr val="FFFFFF"/>
                  </a:solidFill>
                </a:uFill>
                <a:latin typeface="Verdana"/>
                <a:ea typeface="ＭＳ Ｐゴシック"/>
              </a:rPr>
              <a:t> </a:t>
            </a:r>
            <a:r>
              <a:rPr lang="en-GB" sz="2000" spc="-1" dirty="0">
                <a:uFill>
                  <a:solidFill>
                    <a:srgbClr val="FFFFFF"/>
                  </a:solidFill>
                </a:uFill>
                <a:latin typeface="Verdana"/>
                <a:ea typeface="ＭＳ Ｐゴシック"/>
              </a:rPr>
              <a:t>y </a:t>
            </a:r>
            <a:r>
              <a:rPr lang="en-GB" sz="2000" spc="-1" dirty="0" err="1" smtClean="0">
                <a:uFill>
                  <a:solidFill>
                    <a:srgbClr val="FFFFFF"/>
                  </a:solidFill>
                </a:uFill>
                <a:latin typeface="Verdana"/>
                <a:ea typeface="ＭＳ Ｐゴシック"/>
              </a:rPr>
              <a:t>apoyo</a:t>
            </a:r>
            <a:r>
              <a:rPr lang="en-GB" sz="2000" spc="-1" dirty="0" smtClean="0">
                <a:uFill>
                  <a:solidFill>
                    <a:srgbClr val="FFFFFF"/>
                  </a:solidFill>
                </a:uFill>
                <a:latin typeface="Verdana"/>
                <a:ea typeface="ＭＳ Ｐゴシック"/>
              </a:rPr>
              <a:t> a </a:t>
            </a:r>
            <a:r>
              <a:rPr lang="en-GB" sz="2000" spc="-1" dirty="0" err="1" smtClean="0">
                <a:uFill>
                  <a:solidFill>
                    <a:srgbClr val="FFFFFF"/>
                  </a:solidFill>
                </a:uFill>
                <a:latin typeface="Verdana"/>
                <a:ea typeface="ＭＳ Ｐゴシック"/>
              </a:rPr>
              <a:t>las</a:t>
            </a:r>
            <a:r>
              <a:rPr lang="en-GB" sz="2000" spc="-1" dirty="0" smtClean="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actividades</a:t>
            </a:r>
            <a:r>
              <a:rPr lang="en-GB" sz="2000" spc="-1" dirty="0">
                <a:uFill>
                  <a:solidFill>
                    <a:srgbClr val="FFFFFF"/>
                  </a:solidFill>
                </a:uFill>
                <a:latin typeface="Verdana"/>
                <a:ea typeface="ＭＳ Ｐゴシック"/>
              </a:rPr>
              <a:t> de los </a:t>
            </a:r>
            <a:r>
              <a:rPr lang="en-GB" sz="2000" spc="-1" dirty="0" err="1">
                <a:uFill>
                  <a:solidFill>
                    <a:srgbClr val="FFFFFF"/>
                  </a:solidFill>
                </a:uFill>
                <a:latin typeface="Verdana"/>
                <a:ea typeface="ＭＳ Ｐゴシック"/>
              </a:rPr>
              <a:t>Estados</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miembros</a:t>
            </a:r>
            <a:r>
              <a:rPr lang="en-GB" sz="2000" spc="-1" dirty="0">
                <a:uFill>
                  <a:solidFill>
                    <a:srgbClr val="FFFFFF"/>
                  </a:solidFill>
                </a:uFill>
                <a:latin typeface="Verdana"/>
                <a:ea typeface="ＭＳ Ｐゴシック"/>
              </a:rPr>
              <a:t> en </a:t>
            </a:r>
            <a:r>
              <a:rPr lang="en-GB" sz="2000" spc="-1" dirty="0" err="1">
                <a:uFill>
                  <a:solidFill>
                    <a:srgbClr val="FFFFFF"/>
                  </a:solidFill>
                </a:uFill>
                <a:latin typeface="Verdana"/>
                <a:ea typeface="ＭＳ Ｐゴシック"/>
              </a:rPr>
              <a:t>este</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ámbito</a:t>
            </a:r>
            <a:r>
              <a:rPr lang="en-GB" sz="2000" spc="-1" dirty="0">
                <a:uFill>
                  <a:solidFill>
                    <a:srgbClr val="FFFFFF"/>
                  </a:solidFill>
                </a:uFill>
                <a:latin typeface="Verdana"/>
                <a:ea typeface="ＭＳ Ｐゴシック"/>
              </a:rPr>
              <a:t>,</a:t>
            </a:r>
            <a:endParaRPr sz="2000" dirty="0">
              <a:solidFill>
                <a:prstClr val="black"/>
              </a:solidFill>
              <a:latin typeface="Arial"/>
            </a:endParaRPr>
          </a:p>
          <a:p>
            <a:pPr marL="743040" lvl="1" indent="-285480" fontAlgn="auto">
              <a:spcBef>
                <a:spcPts val="0"/>
              </a:spcBef>
              <a:spcAft>
                <a:spcPts val="0"/>
              </a:spcAft>
              <a:buClr>
                <a:srgbClr val="31942E"/>
              </a:buClr>
              <a:buFont typeface="Wingdings 2" charset="2"/>
              <a:buChar char=""/>
            </a:pPr>
            <a:r>
              <a:rPr lang="en-GB" sz="2000" b="1" spc="-1" dirty="0" err="1" smtClean="0">
                <a:uFill>
                  <a:solidFill>
                    <a:srgbClr val="FFFFFF"/>
                  </a:solidFill>
                </a:uFill>
                <a:latin typeface="Verdana"/>
                <a:ea typeface="ＭＳ Ｐゴシック"/>
              </a:rPr>
              <a:t>Gestión</a:t>
            </a:r>
            <a:r>
              <a:rPr lang="en-GB" sz="2000" b="1" spc="-1" dirty="0" smtClean="0">
                <a:uFill>
                  <a:solidFill>
                    <a:srgbClr val="FFFFFF"/>
                  </a:solidFill>
                </a:uFill>
                <a:latin typeface="Verdana"/>
                <a:ea typeface="ＭＳ Ｐゴシック"/>
              </a:rPr>
              <a:t> </a:t>
            </a:r>
            <a:r>
              <a:rPr lang="en-GB" sz="2000" b="1" spc="-1" dirty="0">
                <a:uFill>
                  <a:solidFill>
                    <a:srgbClr val="FFFFFF"/>
                  </a:solidFill>
                </a:uFill>
                <a:latin typeface="Verdana"/>
                <a:ea typeface="ＭＳ Ｐゴシック"/>
              </a:rPr>
              <a:t>del </a:t>
            </a:r>
            <a:r>
              <a:rPr lang="en-GB" sz="2000" b="1" spc="-1" dirty="0" err="1">
                <a:uFill>
                  <a:solidFill>
                    <a:srgbClr val="FFFFFF"/>
                  </a:solidFill>
                </a:uFill>
                <a:latin typeface="Verdana"/>
                <a:ea typeface="ＭＳ Ｐゴシック"/>
              </a:rPr>
              <a:t>presupuesto</a:t>
            </a:r>
            <a:r>
              <a:rPr lang="en-GB" sz="2000" b="1" spc="-1" dirty="0">
                <a:uFill>
                  <a:solidFill>
                    <a:srgbClr val="FFFFFF"/>
                  </a:solidFill>
                </a:uFill>
                <a:latin typeface="Verdana"/>
                <a:ea typeface="ＭＳ Ｐゴシック"/>
              </a:rPr>
              <a:t> </a:t>
            </a:r>
            <a:r>
              <a:rPr lang="en-GB" sz="2000" spc="-1" dirty="0">
                <a:uFill>
                  <a:solidFill>
                    <a:srgbClr val="FFFFFF"/>
                  </a:solidFill>
                </a:uFill>
                <a:latin typeface="Verdana"/>
                <a:ea typeface="ＭＳ Ｐゴシック"/>
              </a:rPr>
              <a:t>de la UE, un 20 % del </a:t>
            </a:r>
            <a:r>
              <a:rPr lang="en-GB" sz="2000" spc="-1" dirty="0" err="1">
                <a:uFill>
                  <a:solidFill>
                    <a:srgbClr val="FFFFFF"/>
                  </a:solidFill>
                </a:uFill>
                <a:latin typeface="Verdana"/>
                <a:ea typeface="ＭＳ Ｐゴシック"/>
              </a:rPr>
              <a:t>cual</a:t>
            </a:r>
            <a:r>
              <a:rPr lang="en-GB" sz="2000" spc="-1" dirty="0">
                <a:uFill>
                  <a:solidFill>
                    <a:srgbClr val="FFFFFF"/>
                  </a:solidFill>
                </a:uFill>
                <a:latin typeface="Verdana"/>
                <a:ea typeface="ＭＳ Ｐゴシック"/>
              </a:rPr>
              <a:t> se </a:t>
            </a:r>
            <a:r>
              <a:rPr lang="en-GB" sz="2000" spc="-1" dirty="0" err="1">
                <a:uFill>
                  <a:solidFill>
                    <a:srgbClr val="FFFFFF"/>
                  </a:solidFill>
                </a:uFill>
                <a:latin typeface="Verdana"/>
                <a:ea typeface="ＭＳ Ｐゴシック"/>
              </a:rPr>
              <a:t>destina</a:t>
            </a:r>
            <a:r>
              <a:rPr lang="en-GB" sz="2000" spc="-1" dirty="0">
                <a:uFill>
                  <a:solidFill>
                    <a:srgbClr val="FFFFFF"/>
                  </a:solidFill>
                </a:uFill>
                <a:latin typeface="Verdana"/>
                <a:ea typeface="ＭＳ Ｐゴシック"/>
              </a:rPr>
              <a:t> a </a:t>
            </a:r>
            <a:r>
              <a:rPr lang="en-GB" sz="2000" spc="-1" dirty="0" err="1" smtClean="0">
                <a:uFill>
                  <a:solidFill>
                    <a:srgbClr val="FFFFFF"/>
                  </a:solidFill>
                </a:uFill>
                <a:latin typeface="Verdana"/>
                <a:ea typeface="ＭＳ Ｐゴシック"/>
              </a:rPr>
              <a:t>apoyar</a:t>
            </a:r>
            <a:r>
              <a:rPr lang="en-GB" sz="2000" spc="-1" dirty="0" smtClean="0">
                <a:uFill>
                  <a:solidFill>
                    <a:srgbClr val="FFFFFF"/>
                  </a:solidFill>
                </a:uFill>
                <a:latin typeface="Verdana"/>
                <a:ea typeface="ＭＳ Ｐゴシック"/>
              </a:rPr>
              <a:t> la </a:t>
            </a:r>
            <a:r>
              <a:rPr lang="en-GB" sz="2000" spc="-1" dirty="0" err="1">
                <a:uFill>
                  <a:solidFill>
                    <a:srgbClr val="FFFFFF"/>
                  </a:solidFill>
                </a:uFill>
                <a:latin typeface="Verdana"/>
                <a:ea typeface="ＭＳ Ｐゴシック"/>
              </a:rPr>
              <a:t>acción</a:t>
            </a:r>
            <a:r>
              <a:rPr lang="en-GB" sz="2000" spc="-1" dirty="0">
                <a:uFill>
                  <a:solidFill>
                    <a:srgbClr val="FFFFFF"/>
                  </a:solidFill>
                </a:uFill>
                <a:latin typeface="Verdana"/>
                <a:ea typeface="ＭＳ Ｐゴシック"/>
              </a:rPr>
              <a:t> </a:t>
            </a:r>
            <a:r>
              <a:rPr lang="en-GB" sz="2000" spc="-1" dirty="0" err="1">
                <a:uFill>
                  <a:solidFill>
                    <a:srgbClr val="FFFFFF"/>
                  </a:solidFill>
                </a:uFill>
                <a:latin typeface="Verdana"/>
                <a:ea typeface="ＭＳ Ｐゴシック"/>
              </a:rPr>
              <a:t>por</a:t>
            </a:r>
            <a:r>
              <a:rPr lang="en-GB" sz="2000" spc="-1" dirty="0">
                <a:uFill>
                  <a:solidFill>
                    <a:srgbClr val="FFFFFF"/>
                  </a:solidFill>
                </a:uFill>
                <a:latin typeface="Verdana"/>
                <a:ea typeface="ＭＳ Ｐゴシック"/>
              </a:rPr>
              <a:t> el </a:t>
            </a:r>
            <a:r>
              <a:rPr lang="en-GB" sz="2000" spc="-1" dirty="0" err="1">
                <a:uFill>
                  <a:solidFill>
                    <a:srgbClr val="FFFFFF"/>
                  </a:solidFill>
                </a:uFill>
                <a:latin typeface="Verdana"/>
                <a:ea typeface="ＭＳ Ｐゴシック"/>
              </a:rPr>
              <a:t>clima</a:t>
            </a:r>
            <a:endParaRPr sz="2000" dirty="0">
              <a:solidFill>
                <a:prstClr val="black"/>
              </a:solidFill>
              <a:latin typeface="Arial"/>
            </a:endParaRPr>
          </a:p>
          <a:p>
            <a:pPr fontAlgn="auto">
              <a:spcBef>
                <a:spcPts val="0"/>
              </a:spcBef>
              <a:spcAft>
                <a:spcPts val="0"/>
              </a:spcAft>
            </a:pPr>
            <a:endParaRPr sz="1800" dirty="0">
              <a:solidFill>
                <a:prstClr val="black"/>
              </a:solidFill>
              <a:latin typeface="Arial"/>
            </a:endParaRPr>
          </a:p>
          <a:p>
            <a:pPr marL="343080" indent="-342720" fontAlgn="auto">
              <a:spcBef>
                <a:spcPts val="0"/>
              </a:spcBef>
              <a:spcAft>
                <a:spcPts val="0"/>
              </a:spcAft>
            </a:pPr>
            <a:endParaRPr sz="1800" dirty="0">
              <a:solidFill>
                <a:prstClr val="black"/>
              </a:solidFill>
              <a:latin typeface="Arial"/>
            </a:endParaRPr>
          </a:p>
        </p:txBody>
      </p:sp>
    </p:spTree>
    <p:extLst>
      <p:ext uri="{BB962C8B-B14F-4D97-AF65-F5344CB8AC3E}">
        <p14:creationId xmlns:p14="http://schemas.microsoft.com/office/powerpoint/2010/main" val="16931267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ctrTitle"/>
          </p:nvPr>
        </p:nvSpPr>
        <p:spPr>
          <a:xfrm>
            <a:off x="331788" y="1268413"/>
            <a:ext cx="8780462" cy="2133600"/>
          </a:xfrm>
        </p:spPr>
        <p:txBody>
          <a:bodyPr/>
          <a:lstStyle/>
          <a:p>
            <a:pPr algn="ctr" eaLnBrk="1" hangingPunct="1"/>
            <a:r>
              <a:rPr lang="es-ES_tradnl" altLang="en-US" sz="3200" dirty="0" smtClean="0">
                <a:solidFill>
                  <a:schemeClr val="bg1"/>
                </a:solidFill>
              </a:rPr>
              <a:t>¡Muchas gracias!</a:t>
            </a:r>
            <a:br>
              <a:rPr lang="es-ES_tradnl" altLang="en-US" sz="3200" dirty="0" smtClean="0">
                <a:solidFill>
                  <a:schemeClr val="bg1"/>
                </a:solidFill>
              </a:rPr>
            </a:br>
            <a:r>
              <a:rPr lang="es-ES_tradnl" altLang="en-US" sz="3200" dirty="0" smtClean="0">
                <a:solidFill>
                  <a:schemeClr val="bg1"/>
                </a:solidFill>
              </a:rPr>
              <a:t/>
            </a:r>
            <a:br>
              <a:rPr lang="es-ES_tradnl" altLang="en-US" sz="3200" dirty="0" smtClean="0">
                <a:solidFill>
                  <a:schemeClr val="bg1"/>
                </a:solidFill>
              </a:rPr>
            </a:br>
            <a:r>
              <a:rPr lang="es-ES_tradnl" altLang="en-US" sz="2400" dirty="0" smtClean="0">
                <a:solidFill>
                  <a:schemeClr val="bg1"/>
                </a:solidFill>
              </a:rPr>
              <a:t>Visite Acción por el Clima de </a:t>
            </a:r>
            <a:r>
              <a:rPr lang="es-ES_tradnl" altLang="en-US" sz="2400" smtClean="0">
                <a:solidFill>
                  <a:schemeClr val="bg1"/>
                </a:solidFill>
              </a:rPr>
              <a:t>la UE </a:t>
            </a:r>
            <a:r>
              <a:rPr lang="es-ES_tradnl" altLang="en-US" sz="2400" dirty="0" smtClean="0">
                <a:solidFill>
                  <a:schemeClr val="bg1"/>
                </a:solidFill>
              </a:rPr>
              <a:t>en línea:</a:t>
            </a:r>
            <a:endParaRPr lang="es-ES_tradnl" altLang="en-US" sz="1400" dirty="0" smtClean="0">
              <a:solidFill>
                <a:schemeClr val="bg1"/>
              </a:solidFill>
            </a:endParaRPr>
          </a:p>
        </p:txBody>
      </p:sp>
      <p:grpSp>
        <p:nvGrpSpPr>
          <p:cNvPr id="98307" name="Group 3"/>
          <p:cNvGrpSpPr>
            <a:grpSpLocks/>
          </p:cNvGrpSpPr>
          <p:nvPr/>
        </p:nvGrpSpPr>
        <p:grpSpPr bwMode="auto">
          <a:xfrm>
            <a:off x="1828800" y="3546475"/>
            <a:ext cx="1627188" cy="1344613"/>
            <a:chOff x="1338663" y="4486940"/>
            <a:chExt cx="1626781" cy="1344182"/>
          </a:xfrm>
        </p:grpSpPr>
        <p:pic>
          <p:nvPicPr>
            <p:cNvPr id="98320" name="Picture 7">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2053" y="4486940"/>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1" name="TextBox 15"/>
            <p:cNvSpPr txBox="1">
              <a:spLocks noChangeArrowheads="1"/>
            </p:cNvSpPr>
            <p:nvPr/>
          </p:nvSpPr>
          <p:spPr bwMode="auto">
            <a:xfrm>
              <a:off x="1338663" y="5369457"/>
              <a:ext cx="1626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dirty="0">
                  <a:solidFill>
                    <a:schemeClr val="bg1"/>
                  </a:solidFill>
                </a:rPr>
                <a:t>facebook.com/</a:t>
              </a:r>
            </a:p>
            <a:p>
              <a:pPr algn="ctr"/>
              <a:r>
                <a:rPr lang="en-GB" altLang="en-US" sz="1200" dirty="0" err="1">
                  <a:solidFill>
                    <a:schemeClr val="bg1"/>
                  </a:solidFill>
                </a:rPr>
                <a:t>EUClimateAction</a:t>
              </a:r>
              <a:endParaRPr lang="en-GB" altLang="en-US" sz="1200" dirty="0">
                <a:solidFill>
                  <a:schemeClr val="bg1"/>
                </a:solidFill>
              </a:endParaRPr>
            </a:p>
          </p:txBody>
        </p:sp>
      </p:grpSp>
      <p:grpSp>
        <p:nvGrpSpPr>
          <p:cNvPr id="98308" name="Group 23"/>
          <p:cNvGrpSpPr>
            <a:grpSpLocks/>
          </p:cNvGrpSpPr>
          <p:nvPr/>
        </p:nvGrpSpPr>
        <p:grpSpPr bwMode="auto">
          <a:xfrm>
            <a:off x="7378700" y="3636963"/>
            <a:ext cx="1722438" cy="1254125"/>
            <a:chOff x="6532740" y="4576940"/>
            <a:chExt cx="1722475" cy="1254182"/>
          </a:xfrm>
        </p:grpSpPr>
        <p:pic>
          <p:nvPicPr>
            <p:cNvPr id="98318"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091" y="4576940"/>
              <a:ext cx="76777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TextBox 18"/>
            <p:cNvSpPr txBox="1">
              <a:spLocks noChangeArrowheads="1"/>
            </p:cNvSpPr>
            <p:nvPr/>
          </p:nvSpPr>
          <p:spPr bwMode="auto">
            <a:xfrm>
              <a:off x="6532740" y="5369457"/>
              <a:ext cx="172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dirty="0">
                  <a:solidFill>
                    <a:schemeClr val="bg1"/>
                  </a:solidFill>
                </a:rPr>
                <a:t>youtube.com/</a:t>
              </a:r>
            </a:p>
            <a:p>
              <a:pPr algn="ctr"/>
              <a:r>
                <a:rPr lang="en-GB" altLang="en-US" sz="1200" dirty="0" err="1">
                  <a:solidFill>
                    <a:schemeClr val="bg1"/>
                  </a:solidFill>
                </a:rPr>
                <a:t>EUClimateAction</a:t>
              </a:r>
              <a:endParaRPr lang="en-GB" altLang="en-US" sz="1200" dirty="0">
                <a:solidFill>
                  <a:schemeClr val="bg1"/>
                </a:solidFill>
              </a:endParaRPr>
            </a:p>
          </p:txBody>
        </p:sp>
      </p:grpSp>
      <p:grpSp>
        <p:nvGrpSpPr>
          <p:cNvPr id="98309" name="Group 22"/>
          <p:cNvGrpSpPr>
            <a:grpSpLocks/>
          </p:cNvGrpSpPr>
          <p:nvPr/>
        </p:nvGrpSpPr>
        <p:grpSpPr bwMode="auto">
          <a:xfrm>
            <a:off x="5495925" y="3546475"/>
            <a:ext cx="1722438" cy="1344613"/>
            <a:chOff x="4512555" y="4486940"/>
            <a:chExt cx="1722475" cy="1344182"/>
          </a:xfrm>
        </p:grpSpPr>
        <p:pic>
          <p:nvPicPr>
            <p:cNvPr id="98316" name="Picture 8">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16250" y="4486940"/>
              <a:ext cx="71508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7" name="TextBox 20"/>
            <p:cNvSpPr txBox="1">
              <a:spLocks noChangeArrowheads="1"/>
            </p:cNvSpPr>
            <p:nvPr/>
          </p:nvSpPr>
          <p:spPr bwMode="auto">
            <a:xfrm>
              <a:off x="4512555" y="5369457"/>
              <a:ext cx="172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dirty="0">
                  <a:solidFill>
                    <a:schemeClr val="bg1"/>
                  </a:solidFill>
                </a:rPr>
                <a:t>pinterest.com/</a:t>
              </a:r>
            </a:p>
            <a:p>
              <a:pPr algn="ctr"/>
              <a:r>
                <a:rPr lang="en-GB" altLang="en-US" sz="1200" dirty="0" err="1">
                  <a:solidFill>
                    <a:schemeClr val="bg1"/>
                  </a:solidFill>
                </a:rPr>
                <a:t>EUClimateAction</a:t>
              </a:r>
              <a:endParaRPr lang="en-GB" altLang="en-US" sz="1200" dirty="0">
                <a:solidFill>
                  <a:schemeClr val="bg1"/>
                </a:solidFill>
              </a:endParaRPr>
            </a:p>
          </p:txBody>
        </p:sp>
      </p:grpSp>
      <p:grpSp>
        <p:nvGrpSpPr>
          <p:cNvPr id="98310" name="Group 17"/>
          <p:cNvGrpSpPr>
            <a:grpSpLocks/>
          </p:cNvGrpSpPr>
          <p:nvPr/>
        </p:nvGrpSpPr>
        <p:grpSpPr bwMode="auto">
          <a:xfrm>
            <a:off x="3614738" y="3546475"/>
            <a:ext cx="1722437" cy="1344613"/>
            <a:chOff x="2424075" y="4486940"/>
            <a:chExt cx="1722475" cy="1344182"/>
          </a:xfrm>
        </p:grpSpPr>
        <p:pic>
          <p:nvPicPr>
            <p:cNvPr id="98314" name="Picture 13">
              <a:hlinkClick r:id="rId9"/>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0868" y="4486940"/>
              <a:ext cx="88888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5" name="TextBox 21"/>
            <p:cNvSpPr txBox="1">
              <a:spLocks noChangeArrowheads="1"/>
            </p:cNvSpPr>
            <p:nvPr/>
          </p:nvSpPr>
          <p:spPr bwMode="auto">
            <a:xfrm>
              <a:off x="2424075" y="5369457"/>
              <a:ext cx="172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dirty="0"/>
                <a:t>twitter.com/</a:t>
              </a:r>
            </a:p>
            <a:p>
              <a:pPr algn="ctr"/>
              <a:r>
                <a:rPr lang="en-GB" altLang="en-US" sz="1200" dirty="0" err="1">
                  <a:solidFill>
                    <a:schemeClr val="bg1"/>
                  </a:solidFill>
                </a:rPr>
                <a:t>EUClimateAction</a:t>
              </a:r>
              <a:endParaRPr lang="en-GB" altLang="en-US" sz="1200" dirty="0">
                <a:solidFill>
                  <a:schemeClr val="bg1"/>
                </a:solidFill>
              </a:endParaRPr>
            </a:p>
          </p:txBody>
        </p:sp>
      </p:grpSp>
      <p:grpSp>
        <p:nvGrpSpPr>
          <p:cNvPr id="98311" name="Group 2"/>
          <p:cNvGrpSpPr>
            <a:grpSpLocks/>
          </p:cNvGrpSpPr>
          <p:nvPr/>
        </p:nvGrpSpPr>
        <p:grpSpPr bwMode="auto">
          <a:xfrm>
            <a:off x="42863" y="3546475"/>
            <a:ext cx="1627187" cy="1395413"/>
            <a:chOff x="-288118" y="4486940"/>
            <a:chExt cx="1626781" cy="1394737"/>
          </a:xfrm>
        </p:grpSpPr>
        <p:pic>
          <p:nvPicPr>
            <p:cNvPr id="98312" name="Picture 1">
              <a:hlinkClick r:id="rId11"/>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272" y="4486940"/>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3" name="TextBox 19"/>
            <p:cNvSpPr txBox="1">
              <a:spLocks noChangeArrowheads="1"/>
            </p:cNvSpPr>
            <p:nvPr/>
          </p:nvSpPr>
          <p:spPr bwMode="auto">
            <a:xfrm>
              <a:off x="-288118" y="5420012"/>
              <a:ext cx="1626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1200" dirty="0">
                  <a:solidFill>
                    <a:schemeClr val="bg1"/>
                  </a:solidFill>
                </a:rPr>
                <a:t>ec.europa.eu/</a:t>
              </a:r>
              <a:endParaRPr lang="el-GR" altLang="en-US" sz="1200" dirty="0">
                <a:solidFill>
                  <a:schemeClr val="bg1"/>
                </a:solidFill>
              </a:endParaRPr>
            </a:p>
            <a:p>
              <a:pPr algn="ctr"/>
              <a:r>
                <a:rPr lang="en-GB" altLang="en-US" sz="1200" dirty="0" err="1">
                  <a:solidFill>
                    <a:schemeClr val="bg1"/>
                  </a:solidFill>
                </a:rPr>
                <a:t>clima</a:t>
              </a:r>
              <a:r>
                <a:rPr lang="en-GB" altLang="en-US" sz="1200" dirty="0">
                  <a:solidFill>
                    <a:schemeClr val="bg1"/>
                  </a:solidFill>
                </a:rPr>
                <a:t>/</a:t>
              </a:r>
            </a:p>
          </p:txBody>
        </p:sp>
      </p:grpSp>
      <p:sp>
        <p:nvSpPr>
          <p:cNvPr id="18" name="TextBox 21"/>
          <p:cNvSpPr txBox="1">
            <a:spLocks noChangeArrowheads="1"/>
          </p:cNvSpPr>
          <p:nvPr/>
        </p:nvSpPr>
        <p:spPr bwMode="auto">
          <a:xfrm>
            <a:off x="3206353" y="5415459"/>
            <a:ext cx="2793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altLang="en-US" sz="1200" dirty="0"/>
              <a:t>twitter.com/</a:t>
            </a:r>
          </a:p>
          <a:p>
            <a:pPr algn="ctr"/>
            <a:r>
              <a:rPr lang="en-GB" altLang="en-US" sz="1200" dirty="0" smtClean="0">
                <a:solidFill>
                  <a:schemeClr val="bg1"/>
                </a:solidFill>
              </a:rPr>
              <a:t>alessandra.sgobbi@ec.europa.eu</a:t>
            </a:r>
            <a:endParaRPr lang="en-GB" altLang="en-US" sz="1200" dirty="0">
              <a:solidFill>
                <a:schemeClr val="bg1"/>
              </a:solidFill>
            </a:endParaRPr>
          </a:p>
        </p:txBody>
      </p:sp>
    </p:spTree>
    <p:extLst>
      <p:ext uri="{BB962C8B-B14F-4D97-AF65-F5344CB8AC3E}">
        <p14:creationId xmlns:p14="http://schemas.microsoft.com/office/powerpoint/2010/main" val="15314210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9167" t="17333" r="23333" b="25334"/>
          <a:stretch/>
        </p:blipFill>
        <p:spPr bwMode="auto">
          <a:xfrm rot="-360000">
            <a:off x="944168" y="3548260"/>
            <a:ext cx="3243055" cy="202103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Title 1"/>
          <p:cNvSpPr>
            <a:spLocks noGrp="1"/>
          </p:cNvSpPr>
          <p:nvPr>
            <p:ph type="title"/>
          </p:nvPr>
        </p:nvSpPr>
        <p:spPr>
          <a:xfrm>
            <a:off x="354013" y="1341438"/>
            <a:ext cx="8426450" cy="647700"/>
          </a:xfrm>
        </p:spPr>
        <p:txBody>
          <a:bodyPr/>
          <a:lstStyle/>
          <a:p>
            <a:pPr marL="357188" indent="-355600" algn="ctr">
              <a:buClrTx/>
              <a:tabLst>
                <a:tab pos="357188"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fr-BE" altLang="en-US" sz="2400" i="1" kern="1200" dirty="0" err="1" smtClean="0">
                <a:solidFill>
                  <a:srgbClr val="31942E"/>
                </a:solidFill>
                <a:cs typeface="+mn-cs"/>
              </a:rPr>
              <a:t>Objetivos</a:t>
            </a:r>
            <a:r>
              <a:rPr lang="fr-BE" altLang="en-US" sz="2400" i="1" kern="1200" dirty="0" smtClean="0">
                <a:solidFill>
                  <a:srgbClr val="31942E"/>
                </a:solidFill>
                <a:cs typeface="+mn-cs"/>
              </a:rPr>
              <a:t> de la UE en </a:t>
            </a:r>
            <a:r>
              <a:rPr lang="fr-BE" altLang="en-US" sz="2400" i="1" kern="1200" dirty="0" err="1" smtClean="0">
                <a:solidFill>
                  <a:srgbClr val="31942E"/>
                </a:solidFill>
                <a:cs typeface="+mn-cs"/>
              </a:rPr>
              <a:t>materia</a:t>
            </a:r>
            <a:r>
              <a:rPr lang="fr-BE" altLang="en-US" sz="2400" i="1" kern="1200" dirty="0" smtClean="0">
                <a:solidFill>
                  <a:srgbClr val="31942E"/>
                </a:solidFill>
                <a:cs typeface="+mn-cs"/>
              </a:rPr>
              <a:t> de </a:t>
            </a:r>
            <a:r>
              <a:rPr lang="fr-BE" altLang="en-US" sz="2400" i="1" kern="1200" dirty="0" err="1" smtClean="0">
                <a:solidFill>
                  <a:srgbClr val="31942E"/>
                </a:solidFill>
                <a:cs typeface="+mn-cs"/>
              </a:rPr>
              <a:t>clima</a:t>
            </a:r>
            <a:r>
              <a:rPr lang="fr-BE" altLang="en-US" sz="2400" i="1" kern="1200" dirty="0" smtClean="0">
                <a:solidFill>
                  <a:srgbClr val="31942E"/>
                </a:solidFill>
                <a:cs typeface="+mn-cs"/>
              </a:rPr>
              <a:t> y </a:t>
            </a:r>
            <a:r>
              <a:rPr lang="fr-BE" altLang="en-US" sz="2400" i="1" kern="1200" dirty="0" err="1" smtClean="0">
                <a:solidFill>
                  <a:srgbClr val="31942E"/>
                </a:solidFill>
                <a:cs typeface="+mn-cs"/>
              </a:rPr>
              <a:t>energía</a:t>
            </a:r>
            <a:endParaRPr lang="en-GB" altLang="en-US" sz="2400" i="1" kern="1200" dirty="0">
              <a:solidFill>
                <a:srgbClr val="31942E"/>
              </a:solidFill>
              <a:cs typeface="+mn-cs"/>
            </a:endParaRPr>
          </a:p>
        </p:txBody>
      </p:sp>
      <p:sp>
        <p:nvSpPr>
          <p:cNvPr id="5" name="Content Placeholder 2"/>
          <p:cNvSpPr>
            <a:spLocks noGrp="1"/>
          </p:cNvSpPr>
          <p:nvPr>
            <p:ph sz="half" idx="1"/>
          </p:nvPr>
        </p:nvSpPr>
        <p:spPr>
          <a:xfrm>
            <a:off x="539552" y="2286000"/>
            <a:ext cx="3965575" cy="4318000"/>
          </a:xfrm>
        </p:spPr>
        <p:txBody>
          <a:bodyPr/>
          <a:lstStyle/>
          <a:p>
            <a:pPr marL="0" lvl="1" indent="0" eaLnBrk="1" hangingPunct="1">
              <a:spcBef>
                <a:spcPts val="1200"/>
              </a:spcBef>
              <a:buClr>
                <a:srgbClr val="92D050"/>
              </a:buClr>
              <a:buFontTx/>
              <a:buNone/>
              <a:defRPr/>
            </a:pPr>
            <a:r>
              <a:rPr lang="en-US" altLang="en-US" sz="2000" dirty="0" err="1" smtClean="0">
                <a:solidFill>
                  <a:srgbClr val="004A82"/>
                </a:solidFill>
                <a:ea typeface="Verdana" panose="020B0604030504040204" pitchFamily="34" charset="0"/>
                <a:cs typeface="Calibri" panose="020F0502020204030204" pitchFamily="34" charset="0"/>
              </a:rPr>
              <a:t>Objetivos</a:t>
            </a:r>
            <a:r>
              <a:rPr lang="en-US" altLang="en-US" sz="2000" dirty="0" smtClean="0">
                <a:solidFill>
                  <a:srgbClr val="004A82"/>
                </a:solidFill>
                <a:ea typeface="Verdana" panose="020B0604030504040204" pitchFamily="34" charset="0"/>
                <a:cs typeface="Calibri" panose="020F0502020204030204" pitchFamily="34" charset="0"/>
              </a:rPr>
              <a:t> para 2030 :</a:t>
            </a:r>
            <a:endParaRPr lang="en-US" altLang="en-US" sz="2000" dirty="0">
              <a:solidFill>
                <a:srgbClr val="004A82"/>
              </a:solidFill>
              <a:ea typeface="Verdana" panose="020B0604030504040204" pitchFamily="34" charset="0"/>
              <a:cs typeface="Calibri" panose="020F0502020204030204" pitchFamily="34" charset="0"/>
            </a:endParaRPr>
          </a:p>
          <a:p>
            <a:pPr marL="285750" lvl="1" eaLnBrk="1" hangingPunct="1">
              <a:spcBef>
                <a:spcPts val="1200"/>
              </a:spcBef>
              <a:buClr>
                <a:srgbClr val="92D050"/>
              </a:buClr>
              <a:buFont typeface="Wingdings" pitchFamily="2" charset="2"/>
              <a:buChar char="à"/>
              <a:defRPr/>
            </a:pPr>
            <a:r>
              <a:rPr lang="es-ES" altLang="en-US" sz="2000" dirty="0" smtClean="0">
                <a:solidFill>
                  <a:srgbClr val="31942E"/>
                </a:solidFill>
                <a:ea typeface="Verdana" panose="020B0604030504040204" pitchFamily="34" charset="0"/>
                <a:cs typeface="Calibri" panose="020F0502020204030204" pitchFamily="34" charset="0"/>
              </a:rPr>
              <a:t>Reducción </a:t>
            </a:r>
            <a:r>
              <a:rPr lang="es-ES" altLang="en-US" sz="2000" dirty="0">
                <a:solidFill>
                  <a:srgbClr val="31942E"/>
                </a:solidFill>
                <a:ea typeface="Verdana" panose="020B0604030504040204" pitchFamily="34" charset="0"/>
                <a:cs typeface="Calibri" panose="020F0502020204030204" pitchFamily="34" charset="0"/>
              </a:rPr>
              <a:t>de al menos el </a:t>
            </a:r>
            <a:r>
              <a:rPr lang="es-ES" altLang="en-US" sz="2000" dirty="0" smtClean="0">
                <a:solidFill>
                  <a:srgbClr val="31942E"/>
                </a:solidFill>
                <a:ea typeface="Verdana" panose="020B0604030504040204" pitchFamily="34" charset="0"/>
                <a:cs typeface="Calibri" panose="020F0502020204030204" pitchFamily="34" charset="0"/>
              </a:rPr>
              <a:t>40%</a:t>
            </a:r>
            <a:r>
              <a:rPr lang="en-GB" altLang="en-US" sz="2000" dirty="0" smtClean="0">
                <a:solidFill>
                  <a:srgbClr val="31942E"/>
                </a:solidFill>
                <a:ea typeface="Verdana" panose="020B0604030504040204" pitchFamily="34" charset="0"/>
                <a:cs typeface="Calibri" panose="020F0502020204030204" pitchFamily="34" charset="0"/>
              </a:rPr>
              <a:t/>
            </a:r>
            <a:br>
              <a:rPr lang="en-GB" altLang="en-US" sz="2000" dirty="0" smtClean="0">
                <a:solidFill>
                  <a:srgbClr val="31942E"/>
                </a:solidFill>
                <a:ea typeface="Verdana" panose="020B0604030504040204" pitchFamily="34" charset="0"/>
                <a:cs typeface="Calibri" panose="020F0502020204030204" pitchFamily="34" charset="0"/>
              </a:rPr>
            </a:br>
            <a:endParaRPr lang="fr-BE" altLang="en-US" sz="2000" dirty="0" smtClean="0">
              <a:solidFill>
                <a:srgbClr val="31942E"/>
              </a:solidFill>
              <a:ea typeface="Verdana" panose="020B0604030504040204" pitchFamily="34" charset="0"/>
              <a:cs typeface="Calibri" panose="020F0502020204030204" pitchFamily="34" charset="0"/>
            </a:endParaRPr>
          </a:p>
          <a:p>
            <a:pPr marL="285750" lvl="1" eaLnBrk="1" hangingPunct="1">
              <a:spcBef>
                <a:spcPts val="1200"/>
              </a:spcBef>
              <a:buClr>
                <a:srgbClr val="92D050"/>
              </a:buClr>
              <a:buFont typeface="Wingdings" pitchFamily="2" charset="2"/>
              <a:buChar char="à"/>
              <a:defRPr/>
            </a:pPr>
            <a:r>
              <a:rPr lang="en-GB" altLang="en-US" sz="2000" dirty="0" smtClean="0">
                <a:solidFill>
                  <a:srgbClr val="31942E"/>
                </a:solidFill>
                <a:ea typeface="Verdana" panose="020B0604030504040204" pitchFamily="34" charset="0"/>
                <a:cs typeface="Calibri" panose="020F0502020204030204" pitchFamily="34" charset="0"/>
              </a:rPr>
              <a:t>Al </a:t>
            </a:r>
            <a:r>
              <a:rPr lang="en-GB" altLang="en-US" sz="2000" dirty="0" err="1" smtClean="0">
                <a:solidFill>
                  <a:srgbClr val="31942E"/>
                </a:solidFill>
                <a:ea typeface="Verdana" panose="020B0604030504040204" pitchFamily="34" charset="0"/>
                <a:cs typeface="Calibri" panose="020F0502020204030204" pitchFamily="34" charset="0"/>
              </a:rPr>
              <a:t>menos</a:t>
            </a:r>
            <a:r>
              <a:rPr lang="en-GB" altLang="en-US" sz="2000" dirty="0" smtClean="0">
                <a:solidFill>
                  <a:srgbClr val="31942E"/>
                </a:solidFill>
                <a:ea typeface="Verdana" panose="020B0604030504040204" pitchFamily="34" charset="0"/>
                <a:cs typeface="Calibri" panose="020F0502020204030204" pitchFamily="34" charset="0"/>
              </a:rPr>
              <a:t> el 27%</a:t>
            </a:r>
            <a:br>
              <a:rPr lang="en-GB" altLang="en-US" sz="2000" dirty="0" smtClean="0">
                <a:solidFill>
                  <a:srgbClr val="31942E"/>
                </a:solidFill>
                <a:ea typeface="Verdana" panose="020B0604030504040204" pitchFamily="34" charset="0"/>
                <a:cs typeface="Calibri" panose="020F0502020204030204" pitchFamily="34" charset="0"/>
              </a:rPr>
            </a:br>
            <a:r>
              <a:rPr lang="en-GB" altLang="en-US" sz="2000" dirty="0" smtClean="0">
                <a:solidFill>
                  <a:srgbClr val="31942E"/>
                </a:solidFill>
                <a:ea typeface="Verdana" panose="020B0604030504040204" pitchFamily="34" charset="0"/>
                <a:cs typeface="Calibri" panose="020F0502020204030204" pitchFamily="34" charset="0"/>
              </a:rPr>
              <a:t> </a:t>
            </a:r>
          </a:p>
          <a:p>
            <a:pPr marL="285750" lvl="1" eaLnBrk="1" hangingPunct="1">
              <a:spcBef>
                <a:spcPts val="1200"/>
              </a:spcBef>
              <a:buClr>
                <a:srgbClr val="92D050"/>
              </a:buClr>
              <a:buFont typeface="Wingdings" pitchFamily="2" charset="2"/>
              <a:buChar char="à"/>
              <a:defRPr/>
            </a:pPr>
            <a:r>
              <a:rPr lang="en-GB" altLang="en-US" sz="2000" dirty="0" smtClean="0">
                <a:solidFill>
                  <a:srgbClr val="31942E"/>
                </a:solidFill>
                <a:ea typeface="Verdana" panose="020B0604030504040204" pitchFamily="34" charset="0"/>
                <a:cs typeface="Calibri" panose="020F0502020204030204" pitchFamily="34" charset="0"/>
              </a:rPr>
              <a:t>Al </a:t>
            </a:r>
            <a:r>
              <a:rPr lang="en-GB" altLang="en-US" sz="2000" dirty="0" err="1" smtClean="0">
                <a:solidFill>
                  <a:srgbClr val="31942E"/>
                </a:solidFill>
                <a:ea typeface="Verdana" panose="020B0604030504040204" pitchFamily="34" charset="0"/>
                <a:cs typeface="Calibri" panose="020F0502020204030204" pitchFamily="34" charset="0"/>
              </a:rPr>
              <a:t>menos</a:t>
            </a:r>
            <a:r>
              <a:rPr lang="en-GB" altLang="en-US" sz="2000" dirty="0" smtClean="0">
                <a:solidFill>
                  <a:srgbClr val="31942E"/>
                </a:solidFill>
                <a:ea typeface="Verdana" panose="020B0604030504040204" pitchFamily="34" charset="0"/>
                <a:cs typeface="Calibri" panose="020F0502020204030204" pitchFamily="34" charset="0"/>
              </a:rPr>
              <a:t> </a:t>
            </a:r>
            <a:r>
              <a:rPr lang="en-GB" altLang="en-US" sz="2000" dirty="0">
                <a:solidFill>
                  <a:srgbClr val="31942E"/>
                </a:solidFill>
                <a:ea typeface="Verdana" panose="020B0604030504040204" pitchFamily="34" charset="0"/>
                <a:cs typeface="Calibri" panose="020F0502020204030204" pitchFamily="34" charset="0"/>
              </a:rPr>
              <a:t> </a:t>
            </a:r>
            <a:r>
              <a:rPr lang="en-GB" altLang="en-US" sz="2000" dirty="0" smtClean="0">
                <a:solidFill>
                  <a:srgbClr val="31942E"/>
                </a:solidFill>
                <a:ea typeface="Verdana" panose="020B0604030504040204" pitchFamily="34" charset="0"/>
                <a:cs typeface="Calibri" panose="020F0502020204030204" pitchFamily="34" charset="0"/>
              </a:rPr>
              <a:t>+</a:t>
            </a:r>
            <a:r>
              <a:rPr lang="en-GB" altLang="en-US" sz="2000" dirty="0" smtClean="0">
                <a:solidFill>
                  <a:srgbClr val="31942E"/>
                </a:solidFill>
                <a:ea typeface="Verdana" panose="020B0604030504040204" pitchFamily="34" charset="0"/>
                <a:cs typeface="Calibri" panose="020F0502020204030204" pitchFamily="34" charset="0"/>
              </a:rPr>
              <a:t>27</a:t>
            </a:r>
            <a:r>
              <a:rPr lang="en-GB" altLang="en-US" sz="2000" dirty="0" smtClean="0">
                <a:solidFill>
                  <a:srgbClr val="31942E"/>
                </a:solidFill>
                <a:ea typeface="Verdana" panose="020B0604030504040204" pitchFamily="34" charset="0"/>
                <a:cs typeface="Calibri" panose="020F0502020204030204" pitchFamily="34" charset="0"/>
              </a:rPr>
              <a:t>%</a:t>
            </a:r>
            <a:endParaRPr lang="en-GB" altLang="en-US" sz="2000" dirty="0" smtClean="0">
              <a:solidFill>
                <a:srgbClr val="31942E"/>
              </a:solidFill>
            </a:endParaRPr>
          </a:p>
        </p:txBody>
      </p:sp>
      <p:sp>
        <p:nvSpPr>
          <p:cNvPr id="70661" name="Rectangle 1"/>
          <p:cNvSpPr>
            <a:spLocks noChangeArrowheads="1"/>
          </p:cNvSpPr>
          <p:nvPr/>
        </p:nvSpPr>
        <p:spPr bwMode="auto">
          <a:xfrm>
            <a:off x="35496" y="5695081"/>
            <a:ext cx="46805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buClr>
                <a:srgbClr val="92D050"/>
              </a:buClr>
              <a:buFont typeface="Webdings" pitchFamily="18" charset="2"/>
              <a:buChar char="a"/>
            </a:pPr>
            <a:r>
              <a:rPr lang="fr-BE" altLang="en-US" sz="2000" i="1" dirty="0" smtClean="0">
                <a:solidFill>
                  <a:srgbClr val="92D050"/>
                </a:solidFill>
                <a:latin typeface="Calibri" pitchFamily="34" charset="0"/>
              </a:rPr>
              <a:t>¡</a:t>
            </a:r>
            <a:r>
              <a:rPr lang="fr-BE" altLang="en-US" sz="2000" i="1" dirty="0" err="1" smtClean="0">
                <a:solidFill>
                  <a:srgbClr val="92D050"/>
                </a:solidFill>
                <a:latin typeface="Calibri" pitchFamily="34" charset="0"/>
              </a:rPr>
              <a:t>Bueno</a:t>
            </a:r>
            <a:r>
              <a:rPr lang="fr-BE" altLang="en-US" sz="2000" i="1" dirty="0" smtClean="0">
                <a:solidFill>
                  <a:srgbClr val="92D050"/>
                </a:solidFill>
                <a:latin typeface="Calibri" pitchFamily="34" charset="0"/>
              </a:rPr>
              <a:t> para el </a:t>
            </a:r>
            <a:r>
              <a:rPr lang="fr-BE" altLang="en-US" sz="2000" i="1" dirty="0" err="1" smtClean="0">
                <a:solidFill>
                  <a:srgbClr val="92D050"/>
                </a:solidFill>
                <a:latin typeface="Calibri" pitchFamily="34" charset="0"/>
              </a:rPr>
              <a:t>clima</a:t>
            </a:r>
            <a:r>
              <a:rPr lang="fr-BE" altLang="en-US" sz="2000" i="1" dirty="0" smtClean="0">
                <a:solidFill>
                  <a:srgbClr val="92D050"/>
                </a:solidFill>
                <a:latin typeface="Calibri" pitchFamily="34" charset="0"/>
              </a:rPr>
              <a:t>, </a:t>
            </a:r>
            <a:r>
              <a:rPr lang="fr-BE" altLang="en-US" sz="2000" i="1" dirty="0">
                <a:solidFill>
                  <a:srgbClr val="92D050"/>
                </a:solidFill>
                <a:latin typeface="Calibri" pitchFamily="34" charset="0"/>
              </a:rPr>
              <a:t>la </a:t>
            </a:r>
            <a:r>
              <a:rPr lang="fr-BE" altLang="en-US" sz="2000" i="1" dirty="0" err="1">
                <a:solidFill>
                  <a:srgbClr val="92D050"/>
                </a:solidFill>
                <a:latin typeface="Calibri" pitchFamily="34" charset="0"/>
              </a:rPr>
              <a:t>seguridad</a:t>
            </a:r>
            <a:r>
              <a:rPr lang="fr-BE" altLang="en-US" sz="2000" i="1" dirty="0">
                <a:solidFill>
                  <a:srgbClr val="92D050"/>
                </a:solidFill>
                <a:latin typeface="Calibri" pitchFamily="34" charset="0"/>
              </a:rPr>
              <a:t> </a:t>
            </a:r>
            <a:r>
              <a:rPr lang="fr-BE" altLang="en-US" sz="2000" i="1" dirty="0" err="1" smtClean="0">
                <a:solidFill>
                  <a:srgbClr val="92D050"/>
                </a:solidFill>
                <a:latin typeface="Calibri" pitchFamily="34" charset="0"/>
              </a:rPr>
              <a:t>energética</a:t>
            </a:r>
            <a:r>
              <a:rPr lang="fr-BE" altLang="en-US" sz="2000" i="1" dirty="0" smtClean="0">
                <a:solidFill>
                  <a:srgbClr val="92D050"/>
                </a:solidFill>
                <a:latin typeface="Calibri" pitchFamily="34" charset="0"/>
              </a:rPr>
              <a:t>, la </a:t>
            </a:r>
            <a:r>
              <a:rPr lang="fr-BE" altLang="en-US" sz="2000" i="1" dirty="0" err="1" smtClean="0">
                <a:solidFill>
                  <a:srgbClr val="92D050"/>
                </a:solidFill>
                <a:latin typeface="Calibri" pitchFamily="34" charset="0"/>
              </a:rPr>
              <a:t>innovación</a:t>
            </a:r>
            <a:r>
              <a:rPr lang="fr-BE" altLang="en-US" sz="2000" i="1" dirty="0" smtClean="0">
                <a:solidFill>
                  <a:srgbClr val="92D050"/>
                </a:solidFill>
                <a:latin typeface="Calibri" pitchFamily="34" charset="0"/>
              </a:rPr>
              <a:t>, el </a:t>
            </a:r>
            <a:r>
              <a:rPr lang="fr-BE" altLang="en-US" sz="2000" i="1" dirty="0" err="1" smtClean="0">
                <a:solidFill>
                  <a:srgbClr val="92D050"/>
                </a:solidFill>
                <a:latin typeface="Calibri" pitchFamily="34" charset="0"/>
              </a:rPr>
              <a:t>crecimiento</a:t>
            </a:r>
            <a:r>
              <a:rPr lang="fr-BE" altLang="en-US" sz="2000" i="1" dirty="0" smtClean="0">
                <a:solidFill>
                  <a:srgbClr val="92D050"/>
                </a:solidFill>
                <a:latin typeface="Calibri" pitchFamily="34" charset="0"/>
              </a:rPr>
              <a:t>, el </a:t>
            </a:r>
            <a:r>
              <a:rPr lang="fr-BE" altLang="en-US" sz="2000" i="1" dirty="0" err="1" smtClean="0">
                <a:solidFill>
                  <a:srgbClr val="92D050"/>
                </a:solidFill>
                <a:latin typeface="Calibri" pitchFamily="34" charset="0"/>
              </a:rPr>
              <a:t>empleo</a:t>
            </a:r>
            <a:r>
              <a:rPr lang="fr-BE" altLang="en-US" sz="2000" i="1" dirty="0" smtClean="0">
                <a:solidFill>
                  <a:srgbClr val="92D050"/>
                </a:solidFill>
                <a:latin typeface="Calibri" pitchFamily="34" charset="0"/>
              </a:rPr>
              <a:t> y la </a:t>
            </a:r>
            <a:r>
              <a:rPr lang="fr-BE" altLang="en-US" sz="2000" i="1" dirty="0" err="1" smtClean="0">
                <a:solidFill>
                  <a:srgbClr val="92D050"/>
                </a:solidFill>
                <a:latin typeface="Calibri" pitchFamily="34" charset="0"/>
              </a:rPr>
              <a:t>competitividad</a:t>
            </a:r>
            <a:r>
              <a:rPr lang="fr-BE" altLang="en-US" sz="2000" i="1" dirty="0" smtClean="0">
                <a:solidFill>
                  <a:srgbClr val="92D050"/>
                </a:solidFill>
                <a:latin typeface="Calibri" pitchFamily="34" charset="0"/>
              </a:rPr>
              <a:t>!</a:t>
            </a:r>
            <a:endParaRPr lang="en-GB" altLang="en-US" sz="2000" i="1" dirty="0">
              <a:solidFill>
                <a:srgbClr val="92D050"/>
              </a:solidFill>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988841"/>
            <a:ext cx="3576463" cy="201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0" y="4005064"/>
            <a:ext cx="4572000" cy="2769989"/>
          </a:xfrm>
          <a:prstGeom prst="rect">
            <a:avLst/>
          </a:prstGeom>
        </p:spPr>
        <p:txBody>
          <a:bodyPr>
            <a:spAutoFit/>
          </a:bodyPr>
          <a:lstStyle/>
          <a:p>
            <a:pPr fontAlgn="auto">
              <a:spcBef>
                <a:spcPts val="0"/>
              </a:spcBef>
              <a:spcAft>
                <a:spcPts val="0"/>
              </a:spcAft>
              <a:defRPr/>
            </a:pPr>
            <a:r>
              <a:rPr lang="en-GB" sz="1800" kern="0" dirty="0" err="1" smtClean="0">
                <a:solidFill>
                  <a:srgbClr val="2D2D8A"/>
                </a:solidFill>
                <a:ea typeface="Verdana" panose="020B0604030504040204" pitchFamily="34" charset="0"/>
                <a:cs typeface="Verdana" panose="020B0604030504040204" pitchFamily="34" charset="0"/>
              </a:rPr>
              <a:t>Beneficios</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err="1" smtClean="0">
                <a:solidFill>
                  <a:srgbClr val="2D2D8A"/>
                </a:solidFill>
                <a:ea typeface="Verdana" panose="020B0604030504040204" pitchFamily="34" charset="0"/>
                <a:cs typeface="Verdana" panose="020B0604030504040204" pitchFamily="34" charset="0"/>
              </a:rPr>
              <a:t>adicionales</a:t>
            </a:r>
            <a:r>
              <a:rPr lang="en-GB" sz="1800" kern="0" dirty="0" smtClean="0">
                <a:solidFill>
                  <a:srgbClr val="2D2D8A"/>
                </a:solidFill>
                <a:ea typeface="Verdana" panose="020B0604030504040204" pitchFamily="34" charset="0"/>
                <a:cs typeface="Verdana" panose="020B0604030504040204" pitchFamily="34" charset="0"/>
              </a:rPr>
              <a:t> :</a:t>
            </a:r>
            <a:endParaRPr lang="en-GB" sz="1800" kern="0" dirty="0">
              <a:solidFill>
                <a:srgbClr val="2D2D8A"/>
              </a:solidFill>
              <a:ea typeface="Verdana" panose="020B0604030504040204" pitchFamily="34" charset="0"/>
              <a:cs typeface="Verdana" panose="020B0604030504040204" pitchFamily="34" charset="0"/>
            </a:endParaRPr>
          </a:p>
          <a:p>
            <a:pPr marL="342900" indent="-342900" fontAlgn="auto">
              <a:spcBef>
                <a:spcPts val="0"/>
              </a:spcBef>
              <a:spcAft>
                <a:spcPts val="0"/>
              </a:spcAft>
              <a:buFont typeface="Arial" panose="020B0604020202020204" pitchFamily="34" charset="0"/>
              <a:buChar char="•"/>
              <a:defRPr/>
            </a:pPr>
            <a:r>
              <a:rPr lang="en-GB" sz="1800" kern="0" dirty="0" err="1" smtClean="0">
                <a:solidFill>
                  <a:srgbClr val="2D2D8A"/>
                </a:solidFill>
                <a:ea typeface="Verdana" panose="020B0604030504040204" pitchFamily="34" charset="0"/>
                <a:cs typeface="Verdana" panose="020B0604030504040204" pitchFamily="34" charset="0"/>
              </a:rPr>
              <a:t>Ahorro</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a:solidFill>
                  <a:srgbClr val="2D2D8A"/>
                </a:solidFill>
                <a:ea typeface="Verdana" panose="020B0604030504040204" pitchFamily="34" charset="0"/>
                <a:cs typeface="Verdana" panose="020B0604030504040204" pitchFamily="34" charset="0"/>
              </a:rPr>
              <a:t>de combustible: </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smtClean="0">
                <a:solidFill>
                  <a:srgbClr val="2D2D8A"/>
                </a:solidFill>
                <a:ea typeface="Verdana" panose="020B0604030504040204" pitchFamily="34" charset="0"/>
                <a:cs typeface="Verdana" panose="020B0604030504040204" pitchFamily="34" charset="0"/>
              </a:rPr>
              <a:t>18.000 </a:t>
            </a:r>
            <a:r>
              <a:rPr lang="en-GB" sz="1800" kern="0" dirty="0" err="1" smtClean="0">
                <a:solidFill>
                  <a:srgbClr val="2D2D8A"/>
                </a:solidFill>
                <a:ea typeface="Verdana" panose="020B0604030504040204" pitchFamily="34" charset="0"/>
                <a:cs typeface="Verdana" panose="020B0604030504040204" pitchFamily="34" charset="0"/>
              </a:rPr>
              <a:t>millones</a:t>
            </a:r>
            <a:r>
              <a:rPr lang="en-GB" sz="1800" kern="0" dirty="0" smtClean="0">
                <a:solidFill>
                  <a:srgbClr val="2D2D8A"/>
                </a:solidFill>
                <a:ea typeface="Verdana" panose="020B0604030504040204" pitchFamily="34" charset="0"/>
                <a:cs typeface="Verdana" panose="020B0604030504040204" pitchFamily="34" charset="0"/>
              </a:rPr>
              <a:t> en combustible al </a:t>
            </a:r>
            <a:r>
              <a:rPr lang="en-GB" sz="1800" kern="0" dirty="0" err="1" smtClean="0">
                <a:solidFill>
                  <a:srgbClr val="2D2D8A"/>
                </a:solidFill>
                <a:ea typeface="Verdana" panose="020B0604030504040204" pitchFamily="34" charset="0"/>
                <a:cs typeface="Verdana" panose="020B0604030504040204" pitchFamily="34" charset="0"/>
              </a:rPr>
              <a:t>año</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err="1" smtClean="0">
                <a:solidFill>
                  <a:srgbClr val="2D2D8A"/>
                </a:solidFill>
                <a:ea typeface="Verdana" panose="020B0604030504040204" pitchFamily="34" charset="0"/>
                <a:cs typeface="Verdana" panose="020B0604030504040204" pitchFamily="34" charset="0"/>
              </a:rPr>
              <a:t>próximas</a:t>
            </a:r>
            <a:r>
              <a:rPr lang="en-GB" sz="1800" kern="0" dirty="0" smtClean="0">
                <a:solidFill>
                  <a:srgbClr val="2D2D8A"/>
                </a:solidFill>
                <a:ea typeface="Verdana" panose="020B0604030504040204" pitchFamily="34" charset="0"/>
                <a:cs typeface="Verdana" panose="020B0604030504040204" pitchFamily="34" charset="0"/>
              </a:rPr>
              <a:t> 2 </a:t>
            </a:r>
            <a:r>
              <a:rPr lang="en-GB" sz="1800" kern="0" dirty="0" err="1" smtClean="0">
                <a:solidFill>
                  <a:srgbClr val="2D2D8A"/>
                </a:solidFill>
                <a:ea typeface="Verdana" panose="020B0604030504040204" pitchFamily="34" charset="0"/>
                <a:cs typeface="Verdana" panose="020B0604030504040204" pitchFamily="34" charset="0"/>
              </a:rPr>
              <a:t>décadas</a:t>
            </a:r>
            <a:endParaRPr lang="en-GB" sz="1800" kern="0" dirty="0">
              <a:solidFill>
                <a:srgbClr val="2D2D8A"/>
              </a:solidFill>
              <a:ea typeface="Verdana" panose="020B0604030504040204" pitchFamily="34" charset="0"/>
              <a:cs typeface="Verdana" panose="020B0604030504040204" pitchFamily="34" charset="0"/>
            </a:endParaRPr>
          </a:p>
          <a:p>
            <a:pPr marL="342900" indent="-342900" fontAlgn="auto">
              <a:spcBef>
                <a:spcPts val="0"/>
              </a:spcBef>
              <a:spcAft>
                <a:spcPts val="0"/>
              </a:spcAft>
              <a:buFont typeface="Arial" panose="020B0604020202020204" pitchFamily="34" charset="0"/>
              <a:buChar char="•"/>
              <a:defRPr/>
            </a:pPr>
            <a:r>
              <a:rPr lang="en-GB" sz="1800" kern="0" dirty="0" err="1" smtClean="0">
                <a:solidFill>
                  <a:srgbClr val="2D2D8A"/>
                </a:solidFill>
                <a:ea typeface="Verdana" panose="020B0604030504040204" pitchFamily="34" charset="0"/>
                <a:cs typeface="Verdana" panose="020B0604030504040204" pitchFamily="34" charset="0"/>
              </a:rPr>
              <a:t>Seguridad</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err="1" smtClean="0">
                <a:solidFill>
                  <a:srgbClr val="2D2D8A"/>
                </a:solidFill>
                <a:ea typeface="Verdana" panose="020B0604030504040204" pitchFamily="34" charset="0"/>
                <a:cs typeface="Verdana" panose="020B0604030504040204" pitchFamily="34" charset="0"/>
              </a:rPr>
              <a:t>energética</a:t>
            </a:r>
            <a:r>
              <a:rPr lang="en-GB" sz="1800" kern="0" dirty="0" smtClean="0">
                <a:solidFill>
                  <a:srgbClr val="2D2D8A"/>
                </a:solidFill>
                <a:ea typeface="Verdana" panose="020B0604030504040204" pitchFamily="34" charset="0"/>
                <a:cs typeface="Verdana" panose="020B0604030504040204" pitchFamily="34" charset="0"/>
              </a:rPr>
              <a:t>: -11% </a:t>
            </a:r>
            <a:r>
              <a:rPr lang="en-GB" sz="1800" kern="0" dirty="0">
                <a:solidFill>
                  <a:srgbClr val="2D2D8A"/>
                </a:solidFill>
                <a:ea typeface="Verdana" panose="020B0604030504040204" pitchFamily="34" charset="0"/>
                <a:cs typeface="Verdana" panose="020B0604030504040204" pitchFamily="34" charset="0"/>
              </a:rPr>
              <a:t>en </a:t>
            </a:r>
            <a:r>
              <a:rPr lang="en-GB" sz="1800" kern="0" dirty="0" err="1">
                <a:solidFill>
                  <a:srgbClr val="2D2D8A"/>
                </a:solidFill>
                <a:ea typeface="Verdana" panose="020B0604030504040204" pitchFamily="34" charset="0"/>
                <a:cs typeface="Verdana" panose="020B0604030504040204" pitchFamily="34" charset="0"/>
              </a:rPr>
              <a:t>importaciones</a:t>
            </a:r>
            <a:r>
              <a:rPr lang="en-GB" sz="1800" kern="0" dirty="0">
                <a:solidFill>
                  <a:srgbClr val="2D2D8A"/>
                </a:solidFill>
                <a:ea typeface="Verdana" panose="020B0604030504040204" pitchFamily="34" charset="0"/>
                <a:cs typeface="Verdana" panose="020B0604030504040204" pitchFamily="34" charset="0"/>
              </a:rPr>
              <a:t> de </a:t>
            </a:r>
            <a:r>
              <a:rPr lang="en-GB" sz="1800" kern="0" dirty="0" err="1" smtClean="0">
                <a:solidFill>
                  <a:srgbClr val="2D2D8A"/>
                </a:solidFill>
                <a:ea typeface="Verdana" panose="020B0604030504040204" pitchFamily="34" charset="0"/>
                <a:cs typeface="Verdana" panose="020B0604030504040204" pitchFamily="34" charset="0"/>
              </a:rPr>
              <a:t>energía</a:t>
            </a:r>
            <a:r>
              <a:rPr lang="en-GB" sz="1800" kern="0" dirty="0" smtClean="0">
                <a:solidFill>
                  <a:srgbClr val="2D2D8A"/>
                </a:solidFill>
                <a:ea typeface="Verdana" panose="020B0604030504040204" pitchFamily="34" charset="0"/>
                <a:cs typeface="Verdana" panose="020B0604030504040204" pitchFamily="34" charset="0"/>
              </a:rPr>
              <a:t> en </a:t>
            </a:r>
            <a:r>
              <a:rPr lang="en-GB" sz="1800" kern="0" dirty="0">
                <a:solidFill>
                  <a:srgbClr val="2D2D8A"/>
                </a:solidFill>
                <a:ea typeface="Verdana" panose="020B0604030504040204" pitchFamily="34" charset="0"/>
                <a:cs typeface="Verdana" panose="020B0604030504040204" pitchFamily="34" charset="0"/>
              </a:rPr>
              <a:t>2030</a:t>
            </a:r>
          </a:p>
          <a:p>
            <a:pPr marL="342900" indent="-342900" fontAlgn="auto">
              <a:spcBef>
                <a:spcPts val="0"/>
              </a:spcBef>
              <a:spcAft>
                <a:spcPts val="0"/>
              </a:spcAft>
              <a:buFont typeface="Arial" panose="020B0604020202020204" pitchFamily="34" charset="0"/>
              <a:buChar char="•"/>
              <a:defRPr/>
            </a:pPr>
            <a:r>
              <a:rPr lang="en-GB" sz="1800" kern="0" dirty="0" err="1" smtClean="0">
                <a:solidFill>
                  <a:srgbClr val="2D2D8A"/>
                </a:solidFill>
                <a:ea typeface="Verdana" panose="020B0604030504040204" pitchFamily="34" charset="0"/>
                <a:cs typeface="Verdana" panose="020B0604030504040204" pitchFamily="34" charset="0"/>
              </a:rPr>
              <a:t>Benficios</a:t>
            </a:r>
            <a:r>
              <a:rPr lang="en-GB" sz="1800" kern="0" dirty="0" smtClean="0">
                <a:solidFill>
                  <a:srgbClr val="2D2D8A"/>
                </a:solidFill>
                <a:ea typeface="Verdana" panose="020B0604030504040204" pitchFamily="34" charset="0"/>
                <a:cs typeface="Verdana" panose="020B0604030504040204" pitchFamily="34" charset="0"/>
              </a:rPr>
              <a:t> en </a:t>
            </a:r>
            <a:r>
              <a:rPr lang="en-GB" sz="1800" kern="0" dirty="0" err="1" smtClean="0">
                <a:solidFill>
                  <a:srgbClr val="2D2D8A"/>
                </a:solidFill>
                <a:ea typeface="Verdana" panose="020B0604030504040204" pitchFamily="34" charset="0"/>
                <a:cs typeface="Verdana" panose="020B0604030504040204" pitchFamily="34" charset="0"/>
              </a:rPr>
              <a:t>salud</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a:solidFill>
                  <a:srgbClr val="2D2D8A"/>
                </a:solidFill>
                <a:ea typeface="Verdana" panose="020B0604030504040204" pitchFamily="34" charset="0"/>
                <a:cs typeface="Verdana" panose="020B0604030504040204" pitchFamily="34" charset="0"/>
              </a:rPr>
              <a:t>y </a:t>
            </a:r>
            <a:r>
              <a:rPr lang="en-GB" sz="1800" kern="0" dirty="0" err="1">
                <a:solidFill>
                  <a:srgbClr val="2D2D8A"/>
                </a:solidFill>
                <a:ea typeface="Verdana" panose="020B0604030504040204" pitchFamily="34" charset="0"/>
                <a:cs typeface="Verdana" panose="020B0604030504040204" pitchFamily="34" charset="0"/>
              </a:rPr>
              <a:t>contaminación</a:t>
            </a:r>
            <a:r>
              <a:rPr lang="en-GB" sz="1800" kern="0" dirty="0">
                <a:solidFill>
                  <a:srgbClr val="2D2D8A"/>
                </a:solidFill>
                <a:ea typeface="Verdana" panose="020B0604030504040204" pitchFamily="34" charset="0"/>
                <a:cs typeface="Verdana" panose="020B0604030504040204" pitchFamily="34" charset="0"/>
              </a:rPr>
              <a:t> </a:t>
            </a:r>
            <a:r>
              <a:rPr lang="en-GB" sz="1800" kern="0" dirty="0" err="1" smtClean="0">
                <a:solidFill>
                  <a:srgbClr val="2D2D8A"/>
                </a:solidFill>
                <a:ea typeface="Verdana" panose="020B0604030504040204" pitchFamily="34" charset="0"/>
                <a:cs typeface="Verdana" panose="020B0604030504040204" pitchFamily="34" charset="0"/>
              </a:rPr>
              <a:t>atmosférica</a:t>
            </a:r>
            <a:r>
              <a:rPr lang="en-GB" sz="1800" kern="0" dirty="0" smtClean="0">
                <a:solidFill>
                  <a:srgbClr val="2D2D8A"/>
                </a:solidFill>
                <a:ea typeface="Verdana" panose="020B0604030504040204" pitchFamily="34" charset="0"/>
                <a:cs typeface="Verdana" panose="020B0604030504040204" pitchFamily="34" charset="0"/>
              </a:rPr>
              <a:t>: </a:t>
            </a:r>
            <a:r>
              <a:rPr lang="en-GB" sz="1800" kern="0" dirty="0">
                <a:solidFill>
                  <a:srgbClr val="2D2D8A"/>
                </a:solidFill>
                <a:ea typeface="Verdana" panose="020B0604030504040204" pitchFamily="34" charset="0"/>
                <a:cs typeface="Verdana" panose="020B0604030504040204" pitchFamily="34" charset="0"/>
              </a:rPr>
              <a:t>€</a:t>
            </a:r>
            <a:r>
              <a:rPr lang="en-GB" sz="1800" kern="0" dirty="0" smtClean="0">
                <a:solidFill>
                  <a:srgbClr val="2D2D8A"/>
                </a:solidFill>
                <a:ea typeface="Verdana" panose="020B0604030504040204" pitchFamily="34" charset="0"/>
                <a:cs typeface="Verdana" panose="020B0604030504040204" pitchFamily="34" charset="0"/>
              </a:rPr>
              <a:t>7.000-13.500 </a:t>
            </a:r>
            <a:r>
              <a:rPr lang="en-GB" sz="1800" kern="0" dirty="0" err="1" smtClean="0">
                <a:solidFill>
                  <a:srgbClr val="2D2D8A"/>
                </a:solidFill>
                <a:ea typeface="Verdana" panose="020B0604030504040204" pitchFamily="34" charset="0"/>
                <a:cs typeface="Verdana" panose="020B0604030504040204" pitchFamily="34" charset="0"/>
              </a:rPr>
              <a:t>millones</a:t>
            </a:r>
            <a:r>
              <a:rPr lang="en-GB" sz="1800" kern="0" dirty="0" smtClean="0">
                <a:solidFill>
                  <a:srgbClr val="2D2D8A"/>
                </a:solidFill>
                <a:ea typeface="Verdana" panose="020B0604030504040204" pitchFamily="34" charset="0"/>
                <a:cs typeface="Verdana" panose="020B0604030504040204" pitchFamily="34" charset="0"/>
              </a:rPr>
              <a:t> en </a:t>
            </a:r>
            <a:r>
              <a:rPr lang="en-GB" sz="1800" kern="0" dirty="0">
                <a:solidFill>
                  <a:srgbClr val="2D2D8A"/>
                </a:solidFill>
                <a:ea typeface="Verdana" panose="020B0604030504040204" pitchFamily="34" charset="0"/>
                <a:cs typeface="Verdana" panose="020B0604030504040204" pitchFamily="34" charset="0"/>
              </a:rPr>
              <a:t>2030</a:t>
            </a:r>
          </a:p>
          <a:p>
            <a:endParaRPr lang="en-GB" altLang="en-US" dirty="0"/>
          </a:p>
        </p:txBody>
      </p:sp>
    </p:spTree>
    <p:extLst>
      <p:ext uri="{BB962C8B-B14F-4D97-AF65-F5344CB8AC3E}">
        <p14:creationId xmlns:p14="http://schemas.microsoft.com/office/powerpoint/2010/main" val="4243288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512" y="1303251"/>
            <a:ext cx="8964488" cy="1117637"/>
          </a:xfrm>
        </p:spPr>
        <p:txBody>
          <a:bodyPr/>
          <a:lstStyle/>
          <a:p>
            <a:pPr algn="ctr"/>
            <a:r>
              <a:rPr lang="en-GB" altLang="en-US" sz="2800" dirty="0" smtClean="0"/>
              <a:t>¿</a:t>
            </a:r>
            <a:r>
              <a:rPr lang="en-GB" altLang="en-US" sz="2800" dirty="0" err="1" smtClean="0"/>
              <a:t>Cómo</a:t>
            </a:r>
            <a:r>
              <a:rPr lang="en-GB" altLang="en-US" sz="2800" dirty="0" smtClean="0"/>
              <a:t> </a:t>
            </a:r>
            <a:r>
              <a:rPr lang="en-GB" altLang="en-US" sz="2800" dirty="0" err="1" smtClean="0"/>
              <a:t>plasmar</a:t>
            </a:r>
            <a:r>
              <a:rPr lang="en-GB" altLang="en-US" sz="2800" dirty="0" smtClean="0"/>
              <a:t> en </a:t>
            </a:r>
            <a:r>
              <a:rPr lang="en-GB" altLang="en-US" sz="2800" dirty="0" err="1" smtClean="0"/>
              <a:t>legislación</a:t>
            </a:r>
            <a:r>
              <a:rPr lang="en-GB" altLang="en-US" sz="2800" dirty="0" smtClean="0"/>
              <a:t> los </a:t>
            </a:r>
            <a:r>
              <a:rPr lang="en-GB" altLang="en-US" sz="2800" dirty="0" err="1" smtClean="0"/>
              <a:t>componentes</a:t>
            </a:r>
            <a:r>
              <a:rPr lang="en-GB" altLang="en-US" sz="2800" dirty="0" smtClean="0"/>
              <a:t> </a:t>
            </a:r>
            <a:r>
              <a:rPr lang="en-GB" altLang="en-US" sz="2800" dirty="0" err="1" smtClean="0"/>
              <a:t>climáticos</a:t>
            </a:r>
            <a:r>
              <a:rPr lang="en-GB" altLang="en-US" sz="2800" dirty="0" smtClean="0"/>
              <a:t> del </a:t>
            </a:r>
            <a:r>
              <a:rPr lang="en-GB" altLang="en-US" sz="2800" dirty="0" err="1" smtClean="0"/>
              <a:t>paquete</a:t>
            </a:r>
            <a:r>
              <a:rPr lang="en-GB" altLang="en-US" sz="2800" dirty="0" smtClean="0"/>
              <a:t> de </a:t>
            </a:r>
            <a:r>
              <a:rPr lang="en-GB" altLang="en-US" sz="2800" dirty="0" err="1" smtClean="0"/>
              <a:t>medidas</a:t>
            </a:r>
            <a:r>
              <a:rPr lang="en-GB" altLang="en-US" sz="2800" dirty="0" smtClean="0"/>
              <a:t>  2030?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56400398"/>
              </p:ext>
            </p:extLst>
          </p:nvPr>
        </p:nvGraphicFramePr>
        <p:xfrm>
          <a:off x="182563" y="2477386"/>
          <a:ext cx="8961437" cy="411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fld id="{8F698D96-A790-405A-9388-53C26A541AF2}" type="slidenum">
              <a:rPr lang="en-GB" smtClean="0"/>
              <a:pPr/>
              <a:t>4</a:t>
            </a:fld>
            <a:endParaRPr lang="en-GB" dirty="0"/>
          </a:p>
        </p:txBody>
      </p:sp>
    </p:spTree>
    <p:extLst>
      <p:ext uri="{BB962C8B-B14F-4D97-AF65-F5344CB8AC3E}">
        <p14:creationId xmlns:p14="http://schemas.microsoft.com/office/powerpoint/2010/main" val="277517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body" idx="4294967295"/>
          </p:nvPr>
        </p:nvSpPr>
        <p:spPr>
          <a:xfrm>
            <a:off x="-34958" y="1772816"/>
            <a:ext cx="6767198" cy="5221943"/>
          </a:xfrm>
        </p:spPr>
        <p:txBody>
          <a:bodyPr/>
          <a:lstStyle/>
          <a:p>
            <a:pPr lvl="1" eaLnBrk="1" hangingPunct="1">
              <a:spcBef>
                <a:spcPts val="1800"/>
              </a:spcBef>
              <a:buClr>
                <a:srgbClr val="92D050"/>
              </a:buClr>
              <a:buFont typeface="Webdings" pitchFamily="18" charset="2"/>
              <a:buChar char="a"/>
            </a:pPr>
            <a:r>
              <a:rPr lang="es-ES" altLang="en-US" sz="1800" b="0" dirty="0">
                <a:solidFill>
                  <a:srgbClr val="004A82"/>
                </a:solidFill>
                <a:ea typeface="Verdana" pitchFamily="34" charset="0"/>
                <a:cs typeface="Calibri" pitchFamily="34" charset="0"/>
              </a:rPr>
              <a:t>Piedra angular de la política climática de la UE</a:t>
            </a:r>
          </a:p>
          <a:p>
            <a:pPr lvl="1" eaLnBrk="1" hangingPunct="1">
              <a:spcBef>
                <a:spcPts val="1800"/>
              </a:spcBef>
              <a:buClr>
                <a:srgbClr val="92D050"/>
              </a:buClr>
              <a:buFont typeface="Webdings" pitchFamily="18" charset="2"/>
              <a:buChar char="a"/>
            </a:pPr>
            <a:r>
              <a:rPr lang="es-ES" altLang="en-US" sz="1800" b="0" dirty="0" smtClean="0">
                <a:solidFill>
                  <a:srgbClr val="004A82"/>
                </a:solidFill>
                <a:ea typeface="Verdana" pitchFamily="34" charset="0"/>
                <a:cs typeface="Calibri" pitchFamily="34" charset="0"/>
              </a:rPr>
              <a:t>Sistema </a:t>
            </a:r>
            <a:r>
              <a:rPr lang="es-ES" altLang="en-US" sz="1800" b="0" dirty="0">
                <a:solidFill>
                  <a:srgbClr val="004A82"/>
                </a:solidFill>
                <a:ea typeface="Verdana" pitchFamily="34" charset="0"/>
                <a:cs typeface="Calibri" pitchFamily="34" charset="0"/>
              </a:rPr>
              <a:t>de «limitaciones y comercio</a:t>
            </a:r>
            <a:r>
              <a:rPr lang="es-ES" altLang="en-US" sz="1800" b="0" dirty="0" smtClean="0">
                <a:solidFill>
                  <a:srgbClr val="004A82"/>
                </a:solidFill>
                <a:ea typeface="Verdana" pitchFamily="34" charset="0"/>
                <a:cs typeface="Calibri" pitchFamily="34" charset="0"/>
              </a:rPr>
              <a:t>»</a:t>
            </a:r>
          </a:p>
          <a:p>
            <a:pPr lvl="1" eaLnBrk="1" hangingPunct="1">
              <a:spcBef>
                <a:spcPts val="1800"/>
              </a:spcBef>
              <a:buClr>
                <a:srgbClr val="92D050"/>
              </a:buClr>
              <a:buFont typeface="Webdings" pitchFamily="18" charset="2"/>
              <a:buChar char="a"/>
            </a:pPr>
            <a:r>
              <a:rPr lang="fr-BE" altLang="en-US" sz="1800" b="0" dirty="0" err="1" smtClean="0">
                <a:solidFill>
                  <a:srgbClr val="004A82"/>
                </a:solidFill>
                <a:ea typeface="Verdana" pitchFamily="34" charset="0"/>
                <a:cs typeface="Calibri" pitchFamily="34" charset="0"/>
              </a:rPr>
              <a:t>Alrededor</a:t>
            </a:r>
            <a:r>
              <a:rPr lang="fr-BE" altLang="en-US" sz="1800" b="0" dirty="0" smtClean="0">
                <a:solidFill>
                  <a:srgbClr val="004A82"/>
                </a:solidFill>
                <a:ea typeface="Verdana" pitchFamily="34" charset="0"/>
                <a:cs typeface="Calibri" pitchFamily="34" charset="0"/>
              </a:rPr>
              <a:t> de </a:t>
            </a:r>
            <a:r>
              <a:rPr lang="fr-BE" altLang="en-US" sz="1800" dirty="0" smtClean="0">
                <a:solidFill>
                  <a:srgbClr val="004A82"/>
                </a:solidFill>
                <a:ea typeface="Verdana" pitchFamily="34" charset="0"/>
                <a:cs typeface="Calibri" pitchFamily="34" charset="0"/>
              </a:rPr>
              <a:t>11.000</a:t>
            </a:r>
            <a:r>
              <a:rPr lang="fr-BE" altLang="en-US" sz="1800" b="0" dirty="0" smtClean="0">
                <a:solidFill>
                  <a:srgbClr val="004A82"/>
                </a:solidFill>
                <a:ea typeface="Verdana" pitchFamily="34" charset="0"/>
                <a:cs typeface="Calibri" pitchFamily="34" charset="0"/>
              </a:rPr>
              <a:t> </a:t>
            </a:r>
            <a:r>
              <a:rPr lang="fr-BE" altLang="en-US" sz="1800" b="0" dirty="0" err="1" smtClean="0">
                <a:solidFill>
                  <a:srgbClr val="004A82"/>
                </a:solidFill>
                <a:ea typeface="Verdana" pitchFamily="34" charset="0"/>
                <a:cs typeface="Calibri" pitchFamily="34" charset="0"/>
              </a:rPr>
              <a:t>instalaciones</a:t>
            </a:r>
            <a:r>
              <a:rPr lang="fr-BE" altLang="en-US" sz="1800" b="0" dirty="0" smtClean="0">
                <a:solidFill>
                  <a:srgbClr val="004A82"/>
                </a:solidFill>
                <a:ea typeface="Verdana" pitchFamily="34" charset="0"/>
                <a:cs typeface="Calibri" pitchFamily="34" charset="0"/>
              </a:rPr>
              <a:t>, </a:t>
            </a:r>
            <a:r>
              <a:rPr lang="fr-BE" altLang="en-US" sz="1800" dirty="0" smtClean="0">
                <a:solidFill>
                  <a:srgbClr val="004A82"/>
                </a:solidFill>
                <a:ea typeface="Verdana" pitchFamily="34" charset="0"/>
                <a:cs typeface="Calibri" pitchFamily="34" charset="0"/>
              </a:rPr>
              <a:t>45% </a:t>
            </a:r>
            <a:r>
              <a:rPr lang="es-ES" altLang="en-US" sz="1800" b="0" dirty="0" smtClean="0">
                <a:solidFill>
                  <a:srgbClr val="004A82"/>
                </a:solidFill>
                <a:ea typeface="Verdana" pitchFamily="34" charset="0"/>
                <a:cs typeface="Calibri" pitchFamily="34" charset="0"/>
              </a:rPr>
              <a:t>de </a:t>
            </a:r>
            <a:r>
              <a:rPr lang="es-ES" altLang="en-US" sz="1800" b="0" dirty="0">
                <a:solidFill>
                  <a:srgbClr val="004A82"/>
                </a:solidFill>
                <a:ea typeface="Verdana" pitchFamily="34" charset="0"/>
                <a:cs typeface="Calibri" pitchFamily="34" charset="0"/>
              </a:rPr>
              <a:t>las emisiones </a:t>
            </a:r>
            <a:r>
              <a:rPr lang="es-ES" altLang="en-US" sz="1800" b="0" dirty="0" smtClean="0">
                <a:solidFill>
                  <a:srgbClr val="004A82"/>
                </a:solidFill>
                <a:ea typeface="Verdana" pitchFamily="34" charset="0"/>
                <a:cs typeface="Calibri" pitchFamily="34" charset="0"/>
              </a:rPr>
              <a:t>totales de </a:t>
            </a:r>
            <a:r>
              <a:rPr lang="es-ES" altLang="en-US" sz="1800" b="0" dirty="0">
                <a:solidFill>
                  <a:srgbClr val="004A82"/>
                </a:solidFill>
                <a:ea typeface="Verdana" pitchFamily="34" charset="0"/>
                <a:cs typeface="Calibri" pitchFamily="34" charset="0"/>
              </a:rPr>
              <a:t>gases de efecto invernadero</a:t>
            </a:r>
            <a:r>
              <a:rPr lang="fr-BE" altLang="en-US" sz="1800" b="0" dirty="0" smtClean="0">
                <a:solidFill>
                  <a:srgbClr val="004A82"/>
                </a:solidFill>
                <a:ea typeface="Verdana" pitchFamily="34" charset="0"/>
                <a:cs typeface="Calibri" pitchFamily="34" charset="0"/>
              </a:rPr>
              <a:t>+ </a:t>
            </a:r>
            <a:r>
              <a:rPr lang="fr-BE" altLang="en-US" sz="1800" b="0" dirty="0" err="1" smtClean="0">
                <a:solidFill>
                  <a:srgbClr val="004A82"/>
                </a:solidFill>
                <a:ea typeface="Verdana" pitchFamily="34" charset="0"/>
                <a:cs typeface="Calibri" pitchFamily="34" charset="0"/>
              </a:rPr>
              <a:t>vuelos</a:t>
            </a:r>
            <a:r>
              <a:rPr lang="fr-BE" altLang="en-US" sz="1800" b="0" dirty="0" smtClean="0">
                <a:solidFill>
                  <a:srgbClr val="004A82"/>
                </a:solidFill>
                <a:ea typeface="Verdana" pitchFamily="34" charset="0"/>
                <a:cs typeface="Calibri" pitchFamily="34" charset="0"/>
              </a:rPr>
              <a:t> </a:t>
            </a:r>
            <a:r>
              <a:rPr lang="fr-BE" altLang="en-US" sz="1800" b="0" dirty="0" err="1" smtClean="0">
                <a:solidFill>
                  <a:srgbClr val="004A82"/>
                </a:solidFill>
                <a:ea typeface="Verdana" pitchFamily="34" charset="0"/>
                <a:cs typeface="Calibri" pitchFamily="34" charset="0"/>
              </a:rPr>
              <a:t>dentro</a:t>
            </a:r>
            <a:r>
              <a:rPr lang="fr-BE" altLang="en-US" sz="1800" b="0" dirty="0" smtClean="0">
                <a:solidFill>
                  <a:srgbClr val="004A82"/>
                </a:solidFill>
                <a:ea typeface="Verdana" pitchFamily="34" charset="0"/>
                <a:cs typeface="Calibri" pitchFamily="34" charset="0"/>
              </a:rPr>
              <a:t> de la EU</a:t>
            </a:r>
          </a:p>
          <a:p>
            <a:pPr lvl="1" eaLnBrk="1" hangingPunct="1">
              <a:spcBef>
                <a:spcPts val="1800"/>
              </a:spcBef>
              <a:buClr>
                <a:srgbClr val="92D050"/>
              </a:buClr>
              <a:buFont typeface="Webdings" pitchFamily="18" charset="2"/>
              <a:buChar char="a"/>
            </a:pPr>
            <a:r>
              <a:rPr lang="fr-BE" altLang="en-US" sz="1800" b="0" dirty="0" smtClean="0">
                <a:solidFill>
                  <a:srgbClr val="004A82"/>
                </a:solidFill>
                <a:ea typeface="Verdana" pitchFamily="34" charset="0"/>
                <a:cs typeface="Calibri" pitchFamily="34" charset="0"/>
              </a:rPr>
              <a:t>2020</a:t>
            </a:r>
            <a:r>
              <a:rPr lang="fr-BE" altLang="en-US" sz="1800" b="0" dirty="0" smtClean="0">
                <a:solidFill>
                  <a:srgbClr val="004A82"/>
                </a:solidFill>
                <a:ea typeface="Verdana" pitchFamily="34" charset="0"/>
                <a:cs typeface="Calibri" pitchFamily="34" charset="0"/>
              </a:rPr>
              <a:t>, </a:t>
            </a:r>
            <a:r>
              <a:rPr lang="fr-BE" altLang="en-US" sz="1800" b="0" dirty="0" err="1" smtClean="0">
                <a:solidFill>
                  <a:srgbClr val="004A82"/>
                </a:solidFill>
                <a:ea typeface="Verdana" pitchFamily="34" charset="0"/>
                <a:cs typeface="Calibri" pitchFamily="34" charset="0"/>
              </a:rPr>
              <a:t>emisiones</a:t>
            </a:r>
            <a:r>
              <a:rPr lang="fr-BE" altLang="en-US" sz="1800" b="0" dirty="0" smtClean="0">
                <a:solidFill>
                  <a:srgbClr val="004A82"/>
                </a:solidFill>
                <a:ea typeface="Verdana" pitchFamily="34" charset="0"/>
                <a:cs typeface="Calibri" pitchFamily="34" charset="0"/>
              </a:rPr>
              <a:t> un 21% </a:t>
            </a:r>
            <a:r>
              <a:rPr lang="fr-BE" altLang="en-US" sz="1800" b="0" dirty="0" err="1" smtClean="0">
                <a:solidFill>
                  <a:srgbClr val="004A82"/>
                </a:solidFill>
                <a:ea typeface="Verdana" pitchFamily="34" charset="0"/>
                <a:cs typeface="Calibri" pitchFamily="34" charset="0"/>
              </a:rPr>
              <a:t>inferiores</a:t>
            </a:r>
            <a:r>
              <a:rPr lang="fr-BE" altLang="en-US" sz="1800" b="0" dirty="0" smtClean="0">
                <a:solidFill>
                  <a:srgbClr val="004A82"/>
                </a:solidFill>
                <a:ea typeface="Verdana" pitchFamily="34" charset="0"/>
                <a:cs typeface="Calibri" pitchFamily="34" charset="0"/>
              </a:rPr>
              <a:t> </a:t>
            </a:r>
            <a:r>
              <a:rPr lang="fr-BE" altLang="en-US" sz="1800" b="0" dirty="0" err="1" smtClean="0">
                <a:solidFill>
                  <a:srgbClr val="004A82"/>
                </a:solidFill>
                <a:ea typeface="Verdana" pitchFamily="34" charset="0"/>
                <a:cs typeface="Calibri" pitchFamily="34" charset="0"/>
              </a:rPr>
              <a:t>respecto</a:t>
            </a:r>
            <a:r>
              <a:rPr lang="fr-BE" altLang="en-US" sz="1800" b="0" dirty="0" smtClean="0">
                <a:solidFill>
                  <a:srgbClr val="004A82"/>
                </a:solidFill>
                <a:ea typeface="Verdana" pitchFamily="34" charset="0"/>
                <a:cs typeface="Calibri" pitchFamily="34" charset="0"/>
              </a:rPr>
              <a:t> </a:t>
            </a:r>
            <a:r>
              <a:rPr lang="fr-BE" altLang="en-US" sz="1800" b="0" dirty="0" smtClean="0">
                <a:solidFill>
                  <a:srgbClr val="004A82"/>
                </a:solidFill>
                <a:ea typeface="Verdana" pitchFamily="34" charset="0"/>
                <a:cs typeface="Calibri" pitchFamily="34" charset="0"/>
              </a:rPr>
              <a:t>2005 </a:t>
            </a:r>
            <a:endParaRPr lang="fr-BE" altLang="en-US" sz="1800" b="0" dirty="0" smtClean="0">
              <a:solidFill>
                <a:srgbClr val="004A82"/>
              </a:solidFill>
              <a:ea typeface="Verdana" pitchFamily="34" charset="0"/>
              <a:cs typeface="Calibri" pitchFamily="34" charset="0"/>
            </a:endParaRPr>
          </a:p>
          <a:p>
            <a:pPr lvl="1" eaLnBrk="1" hangingPunct="1">
              <a:spcBef>
                <a:spcPts val="1800"/>
              </a:spcBef>
              <a:buClr>
                <a:srgbClr val="92D050"/>
              </a:buClr>
              <a:buFont typeface="Webdings" pitchFamily="18" charset="2"/>
              <a:buChar char="a"/>
            </a:pPr>
            <a:r>
              <a:rPr lang="fr-BE" altLang="en-US" sz="1800" dirty="0" err="1" smtClean="0">
                <a:solidFill>
                  <a:srgbClr val="004A82"/>
                </a:solidFill>
                <a:ea typeface="Verdana" pitchFamily="34" charset="0"/>
                <a:cs typeface="Calibri" pitchFamily="34" charset="0"/>
              </a:rPr>
              <a:t>Revisión</a:t>
            </a:r>
            <a:r>
              <a:rPr lang="fr-BE" altLang="en-US" sz="1800" dirty="0" smtClean="0">
                <a:solidFill>
                  <a:srgbClr val="004A82"/>
                </a:solidFill>
                <a:ea typeface="Verdana" pitchFamily="34" charset="0"/>
                <a:cs typeface="Calibri" pitchFamily="34" charset="0"/>
              </a:rPr>
              <a:t> </a:t>
            </a:r>
            <a:r>
              <a:rPr lang="fr-BE" altLang="en-US" sz="1800" dirty="0" err="1" smtClean="0">
                <a:solidFill>
                  <a:srgbClr val="004A82"/>
                </a:solidFill>
                <a:ea typeface="Verdana" pitchFamily="34" charset="0"/>
                <a:cs typeface="Calibri" pitchFamily="34" charset="0"/>
              </a:rPr>
              <a:t>del</a:t>
            </a:r>
            <a:r>
              <a:rPr lang="fr-BE" altLang="en-US" sz="1800" dirty="0">
                <a:solidFill>
                  <a:srgbClr val="004A82"/>
                </a:solidFill>
                <a:ea typeface="Verdana" pitchFamily="34" charset="0"/>
                <a:cs typeface="Calibri" pitchFamily="34" charset="0"/>
              </a:rPr>
              <a:t> RCDE UE </a:t>
            </a:r>
            <a:r>
              <a:rPr lang="fr-BE" altLang="en-US" sz="1800" dirty="0" smtClean="0">
                <a:solidFill>
                  <a:srgbClr val="004A82"/>
                </a:solidFill>
                <a:ea typeface="Verdana" pitchFamily="34" charset="0"/>
                <a:cs typeface="Calibri" pitchFamily="34" charset="0"/>
              </a:rPr>
              <a:t>en </a:t>
            </a:r>
            <a:r>
              <a:rPr lang="fr-BE" altLang="en-US" sz="1800" dirty="0" err="1" smtClean="0">
                <a:solidFill>
                  <a:srgbClr val="004A82"/>
                </a:solidFill>
                <a:ea typeface="Verdana" pitchFamily="34" charset="0"/>
                <a:cs typeface="Calibri" pitchFamily="34" charset="0"/>
              </a:rPr>
              <a:t>julio</a:t>
            </a:r>
            <a:r>
              <a:rPr lang="fr-BE" altLang="en-US" sz="1800" dirty="0" smtClean="0">
                <a:solidFill>
                  <a:srgbClr val="004A82"/>
                </a:solidFill>
                <a:ea typeface="Verdana" pitchFamily="34" charset="0"/>
                <a:cs typeface="Calibri" pitchFamily="34" charset="0"/>
              </a:rPr>
              <a:t> de 2015</a:t>
            </a:r>
          </a:p>
          <a:p>
            <a:pPr lvl="2" eaLnBrk="1" hangingPunct="1">
              <a:spcBef>
                <a:spcPts val="600"/>
              </a:spcBef>
              <a:buClr>
                <a:srgbClr val="92D050"/>
              </a:buClr>
              <a:buFont typeface="Webdings" pitchFamily="18" charset="2"/>
              <a:buChar char="a"/>
            </a:pPr>
            <a:r>
              <a:rPr lang="fr-BE" altLang="en-US" sz="1700" dirty="0" err="1" smtClean="0">
                <a:solidFill>
                  <a:srgbClr val="004A82"/>
                </a:solidFill>
                <a:ea typeface="Verdana" pitchFamily="34" charset="0"/>
                <a:cs typeface="Calibri" pitchFamily="34" charset="0"/>
              </a:rPr>
              <a:t>Reducción</a:t>
            </a:r>
            <a:r>
              <a:rPr lang="fr-BE" altLang="en-US" sz="1700" dirty="0" smtClean="0">
                <a:solidFill>
                  <a:srgbClr val="004A82"/>
                </a:solidFill>
                <a:ea typeface="Verdana" pitchFamily="34" charset="0"/>
                <a:cs typeface="Calibri" pitchFamily="34" charset="0"/>
              </a:rPr>
              <a:t> </a:t>
            </a:r>
            <a:r>
              <a:rPr lang="fr-BE" altLang="en-US" sz="1700" dirty="0" err="1" smtClean="0">
                <a:solidFill>
                  <a:srgbClr val="004A82"/>
                </a:solidFill>
                <a:ea typeface="Verdana" pitchFamily="34" charset="0"/>
                <a:cs typeface="Calibri" pitchFamily="34" charset="0"/>
              </a:rPr>
              <a:t>más</a:t>
            </a:r>
            <a:r>
              <a:rPr lang="fr-BE" altLang="en-US" sz="1700" dirty="0" smtClean="0">
                <a:solidFill>
                  <a:srgbClr val="004A82"/>
                </a:solidFill>
                <a:ea typeface="Verdana" pitchFamily="34" charset="0"/>
                <a:cs typeface="Calibri" pitchFamily="34" charset="0"/>
              </a:rPr>
              <a:t> </a:t>
            </a:r>
            <a:r>
              <a:rPr lang="fr-BE" altLang="en-US" sz="1700" dirty="0" err="1" smtClean="0">
                <a:solidFill>
                  <a:srgbClr val="004A82"/>
                </a:solidFill>
                <a:ea typeface="Verdana" pitchFamily="34" charset="0"/>
                <a:cs typeface="Calibri" pitchFamily="34" charset="0"/>
              </a:rPr>
              <a:t>rápida</a:t>
            </a:r>
            <a:r>
              <a:rPr lang="fr-BE" altLang="en-US" sz="1700" dirty="0" smtClean="0">
                <a:solidFill>
                  <a:srgbClr val="004A82"/>
                </a:solidFill>
                <a:ea typeface="Verdana" pitchFamily="34" charset="0"/>
                <a:cs typeface="Calibri" pitchFamily="34" charset="0"/>
              </a:rPr>
              <a:t> de </a:t>
            </a:r>
            <a:r>
              <a:rPr lang="fr-BE" altLang="en-US" sz="1700" dirty="0">
                <a:solidFill>
                  <a:srgbClr val="004A82"/>
                </a:solidFill>
                <a:ea typeface="Verdana" pitchFamily="34" charset="0"/>
                <a:cs typeface="Calibri" pitchFamily="34" charset="0"/>
              </a:rPr>
              <a:t>las </a:t>
            </a:r>
            <a:r>
              <a:rPr lang="fr-BE" altLang="en-US" sz="1700" dirty="0" err="1" smtClean="0">
                <a:solidFill>
                  <a:srgbClr val="004A82"/>
                </a:solidFill>
                <a:ea typeface="Verdana" pitchFamily="34" charset="0"/>
                <a:cs typeface="Calibri" pitchFamily="34" charset="0"/>
              </a:rPr>
              <a:t>emisiones</a:t>
            </a:r>
            <a:r>
              <a:rPr lang="fr-BE" altLang="en-US" sz="1700" dirty="0" smtClean="0">
                <a:solidFill>
                  <a:srgbClr val="004A82"/>
                </a:solidFill>
                <a:ea typeface="Verdana" pitchFamily="34" charset="0"/>
                <a:cs typeface="Calibri" pitchFamily="34" charset="0"/>
              </a:rPr>
              <a:t> </a:t>
            </a:r>
            <a:r>
              <a:rPr lang="fr-BE" altLang="en-US" sz="1700" dirty="0" err="1" smtClean="0">
                <a:solidFill>
                  <a:srgbClr val="004A82"/>
                </a:solidFill>
                <a:ea typeface="Verdana" pitchFamily="34" charset="0"/>
                <a:cs typeface="Calibri" pitchFamily="34" charset="0"/>
              </a:rPr>
              <a:t>tras</a:t>
            </a:r>
            <a:r>
              <a:rPr lang="fr-BE" altLang="en-US" sz="1700" dirty="0" smtClean="0">
                <a:solidFill>
                  <a:srgbClr val="004A82"/>
                </a:solidFill>
                <a:ea typeface="Verdana" pitchFamily="34" charset="0"/>
                <a:cs typeface="Calibri" pitchFamily="34" charset="0"/>
              </a:rPr>
              <a:t> 2020 para </a:t>
            </a:r>
            <a:r>
              <a:rPr lang="fr-BE" altLang="en-US" sz="1700" dirty="0" err="1" smtClean="0">
                <a:solidFill>
                  <a:srgbClr val="004A82"/>
                </a:solidFill>
                <a:ea typeface="Verdana" pitchFamily="34" charset="0"/>
                <a:cs typeface="Calibri" pitchFamily="34" charset="0"/>
              </a:rPr>
              <a:t>alcanzar</a:t>
            </a:r>
            <a:r>
              <a:rPr lang="fr-BE" altLang="en-US" sz="1700" dirty="0" smtClean="0">
                <a:solidFill>
                  <a:srgbClr val="004A82"/>
                </a:solidFill>
                <a:ea typeface="Verdana" pitchFamily="34" charset="0"/>
                <a:cs typeface="Calibri" pitchFamily="34" charset="0"/>
              </a:rPr>
              <a:t> un -43% en 2030 (</a:t>
            </a:r>
            <a:r>
              <a:rPr lang="fr-BE" altLang="en-US" sz="1700" dirty="0" err="1" smtClean="0">
                <a:solidFill>
                  <a:srgbClr val="004A82"/>
                </a:solidFill>
                <a:ea typeface="Verdana" pitchFamily="34" charset="0"/>
                <a:cs typeface="Calibri" pitchFamily="34" charset="0"/>
              </a:rPr>
              <a:t>re</a:t>
            </a:r>
            <a:r>
              <a:rPr lang="fr-BE" altLang="en-US" sz="1700" dirty="0" smtClean="0">
                <a:solidFill>
                  <a:srgbClr val="004A82"/>
                </a:solidFill>
                <a:ea typeface="Verdana" pitchFamily="34" charset="0"/>
                <a:cs typeface="Calibri" pitchFamily="34" charset="0"/>
              </a:rPr>
              <a:t>. 2005)</a:t>
            </a:r>
          </a:p>
          <a:p>
            <a:pPr lvl="2" eaLnBrk="1" hangingPunct="1">
              <a:spcBef>
                <a:spcPts val="600"/>
              </a:spcBef>
              <a:buClr>
                <a:srgbClr val="92D050"/>
              </a:buClr>
              <a:buFont typeface="Webdings" pitchFamily="18" charset="2"/>
              <a:buChar char="a"/>
            </a:pPr>
            <a:r>
              <a:rPr lang="es-ES" altLang="en-US" sz="1700" dirty="0" smtClean="0">
                <a:solidFill>
                  <a:srgbClr val="0B408F"/>
                </a:solidFill>
              </a:rPr>
              <a:t>Normas </a:t>
            </a:r>
            <a:r>
              <a:rPr lang="es-ES" altLang="en-US" sz="1700" dirty="0">
                <a:solidFill>
                  <a:srgbClr val="0B408F"/>
                </a:solidFill>
              </a:rPr>
              <a:t>más específicas relativas a las fugas de </a:t>
            </a:r>
            <a:r>
              <a:rPr lang="es-ES" altLang="en-US" sz="1700" dirty="0" smtClean="0">
                <a:solidFill>
                  <a:srgbClr val="0B408F"/>
                </a:solidFill>
              </a:rPr>
              <a:t>carbono</a:t>
            </a:r>
            <a:endParaRPr lang="en-GB" altLang="en-US" sz="1700" dirty="0" smtClean="0">
              <a:solidFill>
                <a:srgbClr val="0B408F"/>
              </a:solidFill>
            </a:endParaRPr>
          </a:p>
          <a:p>
            <a:pPr lvl="2" eaLnBrk="1" hangingPunct="1">
              <a:spcBef>
                <a:spcPts val="600"/>
              </a:spcBef>
              <a:buClr>
                <a:srgbClr val="92D050"/>
              </a:buClr>
              <a:buFont typeface="Webdings" pitchFamily="18" charset="2"/>
              <a:buChar char="a"/>
            </a:pPr>
            <a:r>
              <a:rPr lang="fr-BE" altLang="en-US" sz="1700" dirty="0" err="1" smtClean="0">
                <a:solidFill>
                  <a:srgbClr val="0B408F"/>
                </a:solidFill>
              </a:rPr>
              <a:t>Apoyo</a:t>
            </a:r>
            <a:r>
              <a:rPr lang="fr-BE" altLang="en-US" sz="1700" dirty="0" smtClean="0">
                <a:solidFill>
                  <a:srgbClr val="0B408F"/>
                </a:solidFill>
              </a:rPr>
              <a:t> a la </a:t>
            </a:r>
            <a:r>
              <a:rPr lang="es-ES" altLang="en-US" sz="1700" dirty="0">
                <a:solidFill>
                  <a:srgbClr val="0B408F"/>
                </a:solidFill>
              </a:rPr>
              <a:t>transición hacia una economía </a:t>
            </a:r>
            <a:r>
              <a:rPr lang="es-ES" altLang="en-US" sz="1700" dirty="0" err="1">
                <a:solidFill>
                  <a:srgbClr val="0B408F"/>
                </a:solidFill>
              </a:rPr>
              <a:t>hipocarbónica</a:t>
            </a:r>
            <a:endParaRPr lang="en-GB" altLang="en-US" sz="1700" dirty="0" smtClean="0">
              <a:solidFill>
                <a:srgbClr val="0B408F"/>
              </a:solidFill>
            </a:endParaRPr>
          </a:p>
          <a:p>
            <a:pPr lvl="2" eaLnBrk="1" hangingPunct="1">
              <a:spcBef>
                <a:spcPts val="1800"/>
              </a:spcBef>
              <a:buClr>
                <a:srgbClr val="92D050"/>
              </a:buClr>
              <a:buFont typeface="Webdings" pitchFamily="18" charset="2"/>
              <a:buChar char="a"/>
            </a:pPr>
            <a:endParaRPr lang="fr-BE" altLang="en-US" sz="1200" dirty="0" smtClean="0">
              <a:solidFill>
                <a:srgbClr val="004A82"/>
              </a:solidFill>
            </a:endParaRPr>
          </a:p>
          <a:p>
            <a:pPr lvl="2" eaLnBrk="1" hangingPunct="1">
              <a:spcBef>
                <a:spcPts val="1800"/>
              </a:spcBef>
              <a:buClr>
                <a:srgbClr val="92D050"/>
              </a:buClr>
              <a:buFont typeface="Webdings" pitchFamily="18" charset="2"/>
              <a:buChar char="a"/>
            </a:pPr>
            <a:endParaRPr lang="fr-BE" altLang="en-US" sz="1200" dirty="0" smtClean="0">
              <a:solidFill>
                <a:srgbClr val="004A82"/>
              </a:solidFill>
            </a:endParaRPr>
          </a:p>
          <a:p>
            <a:pPr eaLnBrk="1" hangingPunct="1">
              <a:lnSpc>
                <a:spcPct val="80000"/>
              </a:lnSpc>
              <a:buClr>
                <a:srgbClr val="92D050"/>
              </a:buClr>
              <a:buFont typeface="Webdings" pitchFamily="18" charset="2"/>
              <a:buChar char="a"/>
            </a:pPr>
            <a:endParaRPr lang="fr-BE" altLang="en-US" sz="1800" i="0" dirty="0" smtClean="0"/>
          </a:p>
        </p:txBody>
      </p:sp>
      <p:pic>
        <p:nvPicPr>
          <p:cNvPr id="78851" name="Picture 5" descr="H:\My Documents\Vasilis Files\My Work\01 Posts\01 June\0906_1506\1006_Climalphabet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16832"/>
            <a:ext cx="2671762"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66597" y="908720"/>
            <a:ext cx="8085336" cy="864096"/>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8" charset="0"/>
              <a:defRPr sz="3000" b="1">
                <a:solidFill>
                  <a:srgbClr val="0F5494"/>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000" b="1">
                <a:solidFill>
                  <a:srgbClr val="0F5494"/>
                </a:solidFill>
                <a:latin typeface="Verdana" pitchFamily="32" charset="0"/>
                <a:ea typeface="ＭＳ Ｐゴシック" pitchFamily="32" charset="0"/>
                <a:cs typeface="ＭＳ Ｐゴシック" pitchFamily="32" charset="0"/>
              </a:defRPr>
            </a:lvl2pPr>
            <a:lvl3pPr algn="l" defTabSz="449263" rtl="0" eaLnBrk="0" fontAlgn="base" hangingPunct="0">
              <a:spcBef>
                <a:spcPct val="0"/>
              </a:spcBef>
              <a:spcAft>
                <a:spcPct val="0"/>
              </a:spcAft>
              <a:buClr>
                <a:srgbClr val="000000"/>
              </a:buClr>
              <a:buSzPct val="100000"/>
              <a:buFont typeface="Times New Roman" pitchFamily="18" charset="0"/>
              <a:defRPr sz="3000" b="1">
                <a:solidFill>
                  <a:srgbClr val="0F5494"/>
                </a:solidFill>
                <a:latin typeface="Verdana" pitchFamily="32" charset="0"/>
                <a:ea typeface="ＭＳ Ｐゴシック" pitchFamily="32" charset="0"/>
                <a:cs typeface="ＭＳ Ｐゴシック" pitchFamily="32" charset="0"/>
              </a:defRPr>
            </a:lvl3pPr>
            <a:lvl4pPr algn="l" defTabSz="449263" rtl="0" eaLnBrk="0" fontAlgn="base" hangingPunct="0">
              <a:spcBef>
                <a:spcPct val="0"/>
              </a:spcBef>
              <a:spcAft>
                <a:spcPct val="0"/>
              </a:spcAft>
              <a:buClr>
                <a:srgbClr val="000000"/>
              </a:buClr>
              <a:buSzPct val="100000"/>
              <a:buFont typeface="Times New Roman" pitchFamily="18" charset="0"/>
              <a:defRPr sz="3000" b="1">
                <a:solidFill>
                  <a:srgbClr val="0F5494"/>
                </a:solidFill>
                <a:latin typeface="Verdana" pitchFamily="32" charset="0"/>
                <a:ea typeface="ＭＳ Ｐゴシック" pitchFamily="32" charset="0"/>
                <a:cs typeface="ＭＳ Ｐゴシック" pitchFamily="32" charset="0"/>
              </a:defRPr>
            </a:lvl4pPr>
            <a:lvl5pPr algn="l" defTabSz="449263" rtl="0" eaLnBrk="0" fontAlgn="base" hangingPunct="0">
              <a:spcBef>
                <a:spcPct val="0"/>
              </a:spcBef>
              <a:spcAft>
                <a:spcPct val="0"/>
              </a:spcAft>
              <a:buClr>
                <a:srgbClr val="000000"/>
              </a:buClr>
              <a:buSzPct val="100000"/>
              <a:buFont typeface="Times New Roman" pitchFamily="18" charset="0"/>
              <a:defRPr sz="3000" b="1">
                <a:solidFill>
                  <a:srgbClr val="0F5494"/>
                </a:solidFill>
                <a:latin typeface="Verdana" pitchFamily="32" charset="0"/>
                <a:ea typeface="ＭＳ Ｐゴシック" pitchFamily="32" charset="0"/>
                <a:cs typeface="ＭＳ Ｐゴシック" pitchFamily="32"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ＭＳ Ｐゴシック" pitchFamily="32" charset="0"/>
                <a:cs typeface="ＭＳ Ｐゴシック" pitchFamily="32"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ＭＳ Ｐゴシック" pitchFamily="32" charset="0"/>
                <a:cs typeface="ＭＳ Ｐゴシック" pitchFamily="32"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ＭＳ Ｐゴシック" pitchFamily="32" charset="0"/>
                <a:cs typeface="ＭＳ Ｐゴシック" pitchFamily="32"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000" b="1">
                <a:solidFill>
                  <a:srgbClr val="0F5494"/>
                </a:solidFill>
                <a:latin typeface="Verdana" pitchFamily="32" charset="0"/>
                <a:ea typeface="ＭＳ Ｐゴシック" pitchFamily="32" charset="0"/>
                <a:cs typeface="ＭＳ Ｐゴシック" pitchFamily="32" charset="0"/>
              </a:defRPr>
            </a:lvl9pPr>
          </a:lstStyle>
          <a:p>
            <a:pPr marL="357188" indent="-355600" algn="ctr">
              <a:buClrTx/>
              <a:tabLst>
                <a:tab pos="357188"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s-ES" altLang="en-US" sz="2800" i="1" dirty="0" smtClean="0">
                <a:solidFill>
                  <a:srgbClr val="31942E"/>
                </a:solidFill>
                <a:cs typeface="+mn-cs"/>
              </a:rPr>
              <a:t>Régimen </a:t>
            </a:r>
            <a:r>
              <a:rPr lang="es-ES" altLang="en-US" sz="2800" i="1" dirty="0">
                <a:solidFill>
                  <a:srgbClr val="31942E"/>
                </a:solidFill>
                <a:cs typeface="+mn-cs"/>
              </a:rPr>
              <a:t>de comercio de derechos de emisión </a:t>
            </a:r>
            <a:r>
              <a:rPr lang="es-ES" altLang="en-US" sz="2800" i="1" dirty="0" smtClean="0">
                <a:solidFill>
                  <a:srgbClr val="31942E"/>
                </a:solidFill>
                <a:cs typeface="+mn-cs"/>
              </a:rPr>
              <a:t> de la UE (RCDE UE)</a:t>
            </a:r>
            <a:endParaRPr lang="en-GB" altLang="en-US" sz="2800" i="1" dirty="0" smtClean="0">
              <a:solidFill>
                <a:srgbClr val="31942E"/>
              </a:solidFill>
              <a:cs typeface="+mn-cs"/>
            </a:endParaRPr>
          </a:p>
        </p:txBody>
      </p:sp>
    </p:spTree>
    <p:extLst>
      <p:ext uri="{BB962C8B-B14F-4D97-AF65-F5344CB8AC3E}">
        <p14:creationId xmlns:p14="http://schemas.microsoft.com/office/powerpoint/2010/main" val="413523205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21475" y="1126473"/>
            <a:ext cx="8229600" cy="936625"/>
          </a:xfrm>
        </p:spPr>
        <p:txBody>
          <a:bodyPr/>
          <a:lstStyle/>
          <a:p>
            <a:pPr algn="ctr"/>
            <a:r>
              <a:rPr lang="es-ES" altLang="en-US" sz="2800" i="1" kern="1200" dirty="0" smtClean="0">
                <a:solidFill>
                  <a:srgbClr val="31942E"/>
                </a:solidFill>
                <a:ea typeface="+mj-ea"/>
                <a:cs typeface="+mn-cs"/>
              </a:rPr>
              <a:t>Propuestas </a:t>
            </a:r>
            <a:r>
              <a:rPr lang="es-ES" altLang="en-US" sz="2800" i="1" kern="1200" dirty="0">
                <a:solidFill>
                  <a:srgbClr val="31942E"/>
                </a:solidFill>
                <a:ea typeface="+mj-ea"/>
                <a:cs typeface="+mn-cs"/>
              </a:rPr>
              <a:t>de reparto del esfuerzo </a:t>
            </a:r>
            <a:br>
              <a:rPr lang="es-ES" altLang="en-US" sz="2800" i="1" kern="1200" dirty="0">
                <a:solidFill>
                  <a:srgbClr val="31942E"/>
                </a:solidFill>
                <a:ea typeface="+mj-ea"/>
                <a:cs typeface="+mn-cs"/>
              </a:rPr>
            </a:br>
            <a:r>
              <a:rPr lang="es-ES" altLang="en-US" sz="2800" i="1" kern="1200" dirty="0" smtClean="0">
                <a:solidFill>
                  <a:srgbClr val="31942E"/>
                </a:solidFill>
                <a:ea typeface="+mj-ea"/>
                <a:cs typeface="+mn-cs"/>
              </a:rPr>
              <a:t>y </a:t>
            </a:r>
            <a:r>
              <a:rPr lang="es-ES" altLang="en-US" sz="2800" i="1" kern="1200" dirty="0">
                <a:solidFill>
                  <a:srgbClr val="31942E"/>
                </a:solidFill>
                <a:ea typeface="+mj-ea"/>
                <a:cs typeface="+mn-cs"/>
              </a:rPr>
              <a:t>UTCUTS</a:t>
            </a:r>
            <a:endParaRPr lang="en-GB" altLang="en-US" sz="2800" i="1" kern="1200" dirty="0">
              <a:solidFill>
                <a:srgbClr val="31942E"/>
              </a:solidFill>
              <a:ea typeface="+mj-ea"/>
              <a:cs typeface="+mn-cs"/>
            </a:endParaRPr>
          </a:p>
        </p:txBody>
      </p:sp>
      <p:sp>
        <p:nvSpPr>
          <p:cNvPr id="9" name="Content Placeholder 2"/>
          <p:cNvSpPr>
            <a:spLocks noGrp="1"/>
          </p:cNvSpPr>
          <p:nvPr>
            <p:ph idx="1"/>
          </p:nvPr>
        </p:nvSpPr>
        <p:spPr>
          <a:xfrm>
            <a:off x="300766" y="2081418"/>
            <a:ext cx="8471094" cy="4680889"/>
          </a:xfrm>
        </p:spPr>
        <p:txBody>
          <a:bodyPr/>
          <a:lstStyle/>
          <a:p>
            <a:pPr marL="0" lvl="1" indent="0">
              <a:buNone/>
              <a:defRPr/>
            </a:pPr>
            <a:r>
              <a:rPr lang="es-ES" b="0" dirty="0" smtClean="0">
                <a:cs typeface="Times New Roman" pitchFamily="18" charset="0"/>
              </a:rPr>
              <a:t>Propuesta de Reglamento de reparto del esfuerzo</a:t>
            </a:r>
            <a:r>
              <a:rPr lang="en-GB" b="0" dirty="0" smtClean="0">
                <a:cs typeface="Times New Roman" pitchFamily="18" charset="0"/>
              </a:rPr>
              <a:t>: </a:t>
            </a:r>
            <a:r>
              <a:rPr lang="en-GB" b="0" dirty="0" err="1" smtClean="0">
                <a:cs typeface="Times New Roman" pitchFamily="18" charset="0"/>
              </a:rPr>
              <a:t>lograr</a:t>
            </a:r>
            <a:r>
              <a:rPr lang="en-GB" b="0" dirty="0" smtClean="0">
                <a:cs typeface="Times New Roman" pitchFamily="18" charset="0"/>
              </a:rPr>
              <a:t> </a:t>
            </a:r>
            <a:r>
              <a:rPr lang="en-GB" b="0" dirty="0" err="1" smtClean="0">
                <a:cs typeface="Times New Roman" pitchFamily="18" charset="0"/>
              </a:rPr>
              <a:t>reducir</a:t>
            </a:r>
            <a:r>
              <a:rPr lang="en-GB" b="0" dirty="0" smtClean="0">
                <a:cs typeface="Times New Roman" pitchFamily="18" charset="0"/>
              </a:rPr>
              <a:t> </a:t>
            </a:r>
            <a:r>
              <a:rPr lang="es-ES" b="0" dirty="0" smtClean="0">
                <a:cs typeface="Times New Roman" pitchFamily="18" charset="0"/>
              </a:rPr>
              <a:t>las emisiones de gases de efecto invernadero a niveles inferiores en un 30 % a los de 2005 e</a:t>
            </a:r>
            <a:r>
              <a:rPr lang="en-GB" b="0" dirty="0" smtClean="0">
                <a:cs typeface="Times New Roman" pitchFamily="18" charset="0"/>
              </a:rPr>
              <a:t>n </a:t>
            </a:r>
            <a:r>
              <a:rPr lang="es-ES" b="0" dirty="0" smtClean="0">
                <a:cs typeface="Times New Roman" pitchFamily="18" charset="0"/>
              </a:rPr>
              <a:t>los </a:t>
            </a:r>
            <a:r>
              <a:rPr lang="es-ES" dirty="0" smtClean="0">
                <a:cs typeface="Times New Roman" pitchFamily="18" charset="0"/>
              </a:rPr>
              <a:t>sectores no sujetos al RCDE</a:t>
            </a:r>
            <a:r>
              <a:rPr lang="es-ES" b="0" dirty="0" smtClean="0">
                <a:cs typeface="Times New Roman" pitchFamily="18" charset="0"/>
              </a:rPr>
              <a:t> </a:t>
            </a:r>
            <a:r>
              <a:rPr lang="en-GB" b="0" dirty="0" smtClean="0">
                <a:cs typeface="Times New Roman" pitchFamily="18" charset="0"/>
              </a:rPr>
              <a:t>(</a:t>
            </a:r>
            <a:r>
              <a:rPr lang="en-US" b="0" dirty="0" err="1" smtClean="0">
                <a:cs typeface="Times New Roman" pitchFamily="18" charset="0"/>
              </a:rPr>
              <a:t>construcción</a:t>
            </a:r>
            <a:r>
              <a:rPr lang="en-US" b="0" dirty="0" smtClean="0">
                <a:cs typeface="Times New Roman" pitchFamily="18" charset="0"/>
              </a:rPr>
              <a:t>, </a:t>
            </a:r>
            <a:r>
              <a:rPr lang="en-US" b="0" dirty="0" err="1" smtClean="0">
                <a:cs typeface="Times New Roman" pitchFamily="18" charset="0"/>
              </a:rPr>
              <a:t>transporte</a:t>
            </a:r>
            <a:r>
              <a:rPr lang="en-US" b="0" dirty="0" smtClean="0">
                <a:cs typeface="Times New Roman" pitchFamily="18" charset="0"/>
              </a:rPr>
              <a:t>, </a:t>
            </a:r>
            <a:r>
              <a:rPr lang="en-US" b="0" dirty="0" err="1" smtClean="0">
                <a:cs typeface="Times New Roman" pitchFamily="18" charset="0"/>
              </a:rPr>
              <a:t>agricultura</a:t>
            </a:r>
            <a:r>
              <a:rPr lang="en-US" b="0" dirty="0" smtClean="0">
                <a:cs typeface="Times New Roman" pitchFamily="18" charset="0"/>
              </a:rPr>
              <a:t> (</a:t>
            </a:r>
            <a:r>
              <a:rPr lang="en-US" b="0" dirty="0" err="1" smtClean="0">
                <a:cs typeface="Times New Roman" pitchFamily="18" charset="0"/>
              </a:rPr>
              <a:t>libre</a:t>
            </a:r>
            <a:r>
              <a:rPr lang="en-US" b="0" dirty="0" smtClean="0">
                <a:cs typeface="Times New Roman" pitchFamily="18" charset="0"/>
              </a:rPr>
              <a:t> de </a:t>
            </a:r>
            <a:r>
              <a:rPr lang="en-US" b="0" dirty="0" err="1" smtClean="0">
                <a:cs typeface="Times New Roman" pitchFamily="18" charset="0"/>
              </a:rPr>
              <a:t>emisiones</a:t>
            </a:r>
            <a:r>
              <a:rPr lang="en-US" b="0" dirty="0" smtClean="0">
                <a:cs typeface="Times New Roman" pitchFamily="18" charset="0"/>
              </a:rPr>
              <a:t> de </a:t>
            </a:r>
            <a:r>
              <a:rPr lang="en-US" b="0" dirty="0" err="1" smtClean="0">
                <a:cs typeface="Times New Roman" pitchFamily="18" charset="0"/>
              </a:rPr>
              <a:t>carbono</a:t>
            </a:r>
            <a:r>
              <a:rPr lang="en-US" b="0" dirty="0" smtClean="0">
                <a:cs typeface="Times New Roman" pitchFamily="18" charset="0"/>
              </a:rPr>
              <a:t>), </a:t>
            </a:r>
            <a:r>
              <a:rPr lang="es-ES" b="0" dirty="0" smtClean="0">
                <a:cs typeface="Times New Roman" pitchFamily="18" charset="0"/>
              </a:rPr>
              <a:t>los residuos y los gases </a:t>
            </a:r>
            <a:r>
              <a:rPr lang="es-ES" b="0" dirty="0" err="1" smtClean="0">
                <a:cs typeface="Times New Roman" pitchFamily="18" charset="0"/>
              </a:rPr>
              <a:t>fluorados</a:t>
            </a:r>
            <a:r>
              <a:rPr lang="es-ES" b="0" dirty="0" smtClean="0">
                <a:cs typeface="Times New Roman" pitchFamily="18" charset="0"/>
              </a:rPr>
              <a:t>, otros sectores más pequeños)</a:t>
            </a:r>
            <a:endParaRPr lang="en-GB" b="0" dirty="0" smtClean="0">
              <a:cs typeface="Times New Roman" pitchFamily="18" charset="0"/>
            </a:endParaRPr>
          </a:p>
          <a:p>
            <a:pPr marL="0" lvl="1" indent="0">
              <a:buNone/>
              <a:defRPr/>
            </a:pPr>
            <a:r>
              <a:rPr lang="en-GB" b="0" dirty="0" smtClean="0">
                <a:cs typeface="Times New Roman" pitchFamily="18" charset="0"/>
              </a:rPr>
              <a:t>En </a:t>
            </a:r>
            <a:r>
              <a:rPr lang="en-GB" b="0" dirty="0" err="1" smtClean="0">
                <a:cs typeface="Times New Roman" pitchFamily="18" charset="0"/>
              </a:rPr>
              <a:t>paralelo</a:t>
            </a:r>
            <a:r>
              <a:rPr lang="en-GB" b="0" dirty="0" smtClean="0">
                <a:cs typeface="Times New Roman" pitchFamily="18" charset="0"/>
              </a:rPr>
              <a:t> al </a:t>
            </a:r>
            <a:r>
              <a:rPr lang="en-GB" b="0" dirty="0" smtClean="0">
                <a:cs typeface="Times New Roman" pitchFamily="18" charset="0"/>
              </a:rPr>
              <a:t>RRE, </a:t>
            </a:r>
            <a:r>
              <a:rPr lang="en-GB" b="0" dirty="0" err="1" smtClean="0">
                <a:cs typeface="Times New Roman" pitchFamily="18" charset="0"/>
              </a:rPr>
              <a:t>normas</a:t>
            </a:r>
            <a:r>
              <a:rPr lang="en-GB" b="0" dirty="0" smtClean="0">
                <a:cs typeface="Times New Roman" pitchFamily="18" charset="0"/>
              </a:rPr>
              <a:t> </a:t>
            </a:r>
            <a:r>
              <a:rPr lang="en-GB" b="0" dirty="0" smtClean="0">
                <a:cs typeface="Times New Roman" pitchFamily="18" charset="0"/>
              </a:rPr>
              <a:t>de</a:t>
            </a:r>
            <a:r>
              <a:rPr lang="es-ES" b="0" dirty="0" smtClean="0">
                <a:cs typeface="Times New Roman" pitchFamily="18" charset="0"/>
              </a:rPr>
              <a:t> contabilidad </a:t>
            </a:r>
            <a:endParaRPr lang="es-ES" b="0" dirty="0" smtClean="0">
              <a:cs typeface="Times New Roman" pitchFamily="18" charset="0"/>
            </a:endParaRPr>
          </a:p>
          <a:p>
            <a:pPr marL="0" lvl="1" indent="0">
              <a:buNone/>
              <a:defRPr/>
            </a:pPr>
            <a:r>
              <a:rPr lang="es-ES" b="0" dirty="0" smtClean="0">
                <a:cs typeface="Times New Roman" pitchFamily="18" charset="0"/>
              </a:rPr>
              <a:t>de </a:t>
            </a:r>
            <a:r>
              <a:rPr lang="es-ES" b="0" dirty="0" smtClean="0">
                <a:cs typeface="Times New Roman" pitchFamily="18" charset="0"/>
              </a:rPr>
              <a:t>las </a:t>
            </a:r>
            <a:r>
              <a:rPr lang="es-ES" b="0" dirty="0" smtClean="0">
                <a:cs typeface="Times New Roman" pitchFamily="18" charset="0"/>
              </a:rPr>
              <a:t>emisiones UTCUTS </a:t>
            </a:r>
            <a:endParaRPr lang="en-GB" b="0" dirty="0" smtClean="0">
              <a:cs typeface="Times New Roman" pitchFamily="18" charset="0"/>
            </a:endParaRPr>
          </a:p>
          <a:p>
            <a:pPr marL="342900" lvl="1" indent="-342900">
              <a:defRPr/>
            </a:pPr>
            <a:r>
              <a:rPr lang="en-GB" dirty="0" smtClean="0"/>
              <a:t>«Norma </a:t>
            </a:r>
            <a:r>
              <a:rPr lang="en-GB" dirty="0"/>
              <a:t>de </a:t>
            </a:r>
            <a:r>
              <a:rPr lang="en-GB" dirty="0" err="1"/>
              <a:t>deuda</a:t>
            </a:r>
            <a:r>
              <a:rPr lang="en-GB" dirty="0"/>
              <a:t> cero</a:t>
            </a:r>
            <a:r>
              <a:rPr lang="en-GB" dirty="0" smtClean="0"/>
              <a:t>»</a:t>
            </a:r>
          </a:p>
          <a:p>
            <a:pPr marL="342900" lvl="1" indent="-342900">
              <a:defRPr/>
            </a:pPr>
            <a:r>
              <a:rPr lang="en-GB" dirty="0" smtClean="0"/>
              <a:t>Balance </a:t>
            </a:r>
            <a:r>
              <a:rPr lang="en-GB" dirty="0" err="1" smtClean="0"/>
              <a:t>neutro</a:t>
            </a:r>
            <a:r>
              <a:rPr lang="en-GB" dirty="0" smtClean="0"/>
              <a:t> en </a:t>
            </a:r>
            <a:r>
              <a:rPr lang="en-GB" dirty="0" err="1" smtClean="0"/>
              <a:t>carbono</a:t>
            </a:r>
            <a:endParaRPr lang="en-GB" dirty="0" smtClean="0"/>
          </a:p>
          <a:p>
            <a:pPr marL="342900" lvl="1" indent="-342900">
              <a:defRPr/>
            </a:pPr>
            <a:r>
              <a:rPr lang="en-GB" dirty="0" err="1" smtClean="0"/>
              <a:t>Uso</a:t>
            </a:r>
            <a:r>
              <a:rPr lang="en-GB" dirty="0" smtClean="0"/>
              <a:t> </a:t>
            </a:r>
            <a:r>
              <a:rPr lang="en-GB" dirty="0" err="1" smtClean="0"/>
              <a:t>sostenible</a:t>
            </a:r>
            <a:r>
              <a:rPr lang="en-GB" dirty="0" smtClean="0"/>
              <a:t> de la </a:t>
            </a:r>
            <a:r>
              <a:rPr lang="en-GB" dirty="0" err="1" smtClean="0"/>
              <a:t>biomasa</a:t>
            </a:r>
            <a:r>
              <a:rPr lang="en-GB" dirty="0" smtClean="0"/>
              <a:t> </a:t>
            </a:r>
            <a:endParaRPr lang="en-GB" b="0" dirty="0"/>
          </a:p>
        </p:txBody>
      </p:sp>
      <p:graphicFrame>
        <p:nvGraphicFramePr>
          <p:cNvPr id="2" name="Diagram 1"/>
          <p:cNvGraphicFramePr/>
          <p:nvPr>
            <p:extLst>
              <p:ext uri="{D42A27DB-BD31-4B8C-83A1-F6EECF244321}">
                <p14:modId xmlns:p14="http://schemas.microsoft.com/office/powerpoint/2010/main" val="2540501837"/>
              </p:ext>
            </p:extLst>
          </p:nvPr>
        </p:nvGraphicFramePr>
        <p:xfrm>
          <a:off x="5148064" y="3140968"/>
          <a:ext cx="3724104" cy="321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418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052737"/>
            <a:ext cx="8628993" cy="648071"/>
          </a:xfrm>
        </p:spPr>
        <p:txBody>
          <a:bodyPr/>
          <a:lstStyle/>
          <a:p>
            <a:pPr marL="0" indent="0" algn="ctr"/>
            <a:r>
              <a:rPr lang="en-GB" altLang="en-US" sz="2800" i="1" kern="1200" dirty="0" err="1" smtClean="0">
                <a:solidFill>
                  <a:srgbClr val="31942E"/>
                </a:solidFill>
                <a:ea typeface="+mj-ea"/>
                <a:cs typeface="+mn-cs"/>
              </a:rPr>
              <a:t>Propuesta</a:t>
            </a:r>
            <a:r>
              <a:rPr lang="en-GB" altLang="en-US" sz="2800" i="1" kern="1200" dirty="0" smtClean="0">
                <a:solidFill>
                  <a:srgbClr val="31942E"/>
                </a:solidFill>
                <a:ea typeface="+mj-ea"/>
                <a:cs typeface="+mn-cs"/>
              </a:rPr>
              <a:t> </a:t>
            </a:r>
            <a:r>
              <a:rPr lang="en-GB" altLang="en-US" sz="2800" i="1" kern="1200" dirty="0">
                <a:solidFill>
                  <a:srgbClr val="31942E"/>
                </a:solidFill>
                <a:ea typeface="+mj-ea"/>
                <a:cs typeface="+mn-cs"/>
              </a:rPr>
              <a:t>de </a:t>
            </a:r>
            <a:r>
              <a:rPr lang="en-GB" altLang="en-US" sz="2800" i="1" kern="1200" dirty="0" err="1" smtClean="0">
                <a:solidFill>
                  <a:srgbClr val="31942E"/>
                </a:solidFill>
                <a:ea typeface="+mj-ea"/>
                <a:cs typeface="+mn-cs"/>
              </a:rPr>
              <a:t>gobernanza</a:t>
            </a:r>
            <a:endParaRPr lang="en-GB" altLang="en-US" sz="2800" i="1" kern="1200" dirty="0">
              <a:solidFill>
                <a:srgbClr val="31942E"/>
              </a:solidFill>
              <a:ea typeface="+mj-ea"/>
              <a:cs typeface="+mn-cs"/>
            </a:endParaRPr>
          </a:p>
        </p:txBody>
      </p:sp>
      <p:sp>
        <p:nvSpPr>
          <p:cNvPr id="8" name="Content Placeholder 2"/>
          <p:cNvSpPr>
            <a:spLocks noGrp="1"/>
          </p:cNvSpPr>
          <p:nvPr>
            <p:ph idx="1"/>
          </p:nvPr>
        </p:nvSpPr>
        <p:spPr>
          <a:xfrm>
            <a:off x="683568" y="1700808"/>
            <a:ext cx="8290936" cy="5040560"/>
          </a:xfrm>
        </p:spPr>
        <p:txBody>
          <a:bodyPr/>
          <a:lstStyle/>
          <a:p>
            <a:pPr>
              <a:spcBef>
                <a:spcPts val="600"/>
              </a:spcBef>
              <a:buClrTx/>
              <a:buFont typeface="Arial" panose="020B0604020202020204" pitchFamily="34" charset="0"/>
              <a:buChar char="•"/>
              <a:defRPr/>
            </a:pPr>
            <a:r>
              <a:rPr lang="en-US" sz="1800" b="1" i="0" dirty="0" err="1" smtClean="0"/>
              <a:t>Informe</a:t>
            </a:r>
            <a:r>
              <a:rPr lang="en-US" sz="1800" b="1" i="0" dirty="0" smtClean="0"/>
              <a:t> </a:t>
            </a:r>
            <a:r>
              <a:rPr lang="en-US" sz="1800" b="1" i="0" dirty="0" err="1"/>
              <a:t>anual</a:t>
            </a:r>
            <a:r>
              <a:rPr lang="en-US" sz="1800" b="1" i="0" dirty="0"/>
              <a:t> </a:t>
            </a:r>
            <a:r>
              <a:rPr lang="en-US" sz="1800" i="0" dirty="0"/>
              <a:t>de </a:t>
            </a:r>
            <a:r>
              <a:rPr lang="en-US" sz="1800" i="0" dirty="0" err="1"/>
              <a:t>emisiones</a:t>
            </a:r>
            <a:r>
              <a:rPr lang="en-US" sz="1800" i="0" dirty="0"/>
              <a:t> de gases de </a:t>
            </a:r>
            <a:r>
              <a:rPr lang="en-US" sz="1800" i="0" dirty="0" err="1"/>
              <a:t>efecto</a:t>
            </a:r>
            <a:r>
              <a:rPr lang="en-US" sz="1800" i="0" dirty="0"/>
              <a:t> </a:t>
            </a:r>
            <a:r>
              <a:rPr lang="en-US" sz="1800" i="0" dirty="0" err="1"/>
              <a:t>invernadero</a:t>
            </a:r>
            <a:endParaRPr lang="en-US" sz="1800" i="0" dirty="0"/>
          </a:p>
          <a:p>
            <a:pPr>
              <a:spcBef>
                <a:spcPts val="600"/>
              </a:spcBef>
              <a:buClrTx/>
              <a:buFont typeface="Arial" panose="020B0604020202020204" pitchFamily="34" charset="0"/>
              <a:buChar char="•"/>
              <a:defRPr/>
            </a:pPr>
            <a:r>
              <a:rPr lang="es-ES" sz="1800" b="1" i="0" dirty="0"/>
              <a:t>Informes semestrales </a:t>
            </a:r>
            <a:r>
              <a:rPr lang="es-ES" sz="1800" i="0" dirty="0"/>
              <a:t>sobre </a:t>
            </a:r>
            <a:r>
              <a:rPr lang="es-ES" sz="1800" i="0" dirty="0" smtClean="0"/>
              <a:t>las políticas, </a:t>
            </a:r>
            <a:r>
              <a:rPr lang="es-ES" sz="1800" i="0" dirty="0"/>
              <a:t>medidas y proyecciones</a:t>
            </a:r>
          </a:p>
          <a:p>
            <a:pPr>
              <a:spcBef>
                <a:spcPts val="600"/>
              </a:spcBef>
              <a:buClrTx/>
              <a:buFont typeface="Arial" panose="020B0604020202020204" pitchFamily="34" charset="0"/>
              <a:buChar char="•"/>
              <a:defRPr/>
            </a:pPr>
            <a:r>
              <a:rPr lang="es-ES" sz="1800" b="1" i="0" dirty="0" smtClean="0"/>
              <a:t>Evaluación </a:t>
            </a:r>
            <a:r>
              <a:rPr lang="es-ES" sz="1800" b="1" i="0" dirty="0"/>
              <a:t>anual </a:t>
            </a:r>
            <a:r>
              <a:rPr lang="es-ES" sz="1800" i="0" dirty="0"/>
              <a:t>por la </a:t>
            </a:r>
            <a:r>
              <a:rPr lang="es-ES" sz="1800" i="0" dirty="0" smtClean="0"/>
              <a:t>Comisión de </a:t>
            </a:r>
            <a:r>
              <a:rPr lang="es-ES" sz="1800" i="0" dirty="0"/>
              <a:t>los progresos realizados en la UE y en los Estados </a:t>
            </a:r>
            <a:r>
              <a:rPr lang="es-ES" sz="1800" i="0" dirty="0" smtClean="0"/>
              <a:t>miembros cada año; los </a:t>
            </a:r>
            <a:r>
              <a:rPr lang="es-ES" sz="1800" i="0" dirty="0"/>
              <a:t>Estados miembros </a:t>
            </a:r>
            <a:r>
              <a:rPr lang="es-ES" sz="1800" i="0" dirty="0" smtClean="0"/>
              <a:t>que no </a:t>
            </a:r>
            <a:r>
              <a:rPr lang="es-ES" sz="1800" i="0" dirty="0"/>
              <a:t>avanzan, deben presentar un </a:t>
            </a:r>
            <a:r>
              <a:rPr lang="es-ES" sz="1800" b="1" i="0" dirty="0"/>
              <a:t>plan de medidas </a:t>
            </a:r>
            <a:r>
              <a:rPr lang="es-ES" sz="1800" b="1" i="0" dirty="0" smtClean="0"/>
              <a:t>correctoras</a:t>
            </a:r>
            <a:endParaRPr lang="en-US" sz="1800" b="1" i="0" dirty="0" smtClean="0"/>
          </a:p>
          <a:p>
            <a:pPr>
              <a:spcBef>
                <a:spcPts val="600"/>
              </a:spcBef>
              <a:buClrTx/>
              <a:buFont typeface="Arial" panose="020B0604020202020204" pitchFamily="34" charset="0"/>
              <a:buChar char="•"/>
              <a:defRPr/>
            </a:pPr>
            <a:r>
              <a:rPr lang="es-ES" sz="1800" b="1" i="0" dirty="0"/>
              <a:t>Comprobación del cumplimiento </a:t>
            </a:r>
            <a:r>
              <a:rPr lang="es-ES" sz="1800" b="1" i="0" dirty="0" smtClean="0"/>
              <a:t>completa </a:t>
            </a:r>
            <a:r>
              <a:rPr lang="es-ES" sz="1800" b="1" i="0" dirty="0"/>
              <a:t>cada 5 años </a:t>
            </a:r>
            <a:r>
              <a:rPr lang="es-ES" sz="1800" i="0" dirty="0"/>
              <a:t>en lugar de </a:t>
            </a:r>
            <a:r>
              <a:rPr lang="es-ES" sz="1800" i="0" dirty="0" smtClean="0"/>
              <a:t>anualmente </a:t>
            </a:r>
          </a:p>
          <a:p>
            <a:pPr>
              <a:spcBef>
                <a:spcPts val="600"/>
              </a:spcBef>
              <a:buClrTx/>
              <a:buFont typeface="Arial" panose="020B0604020202020204" pitchFamily="34" charset="0"/>
              <a:buChar char="•"/>
              <a:defRPr/>
            </a:pPr>
            <a:r>
              <a:rPr lang="es-ES" sz="1800" b="1" i="0" dirty="0" smtClean="0"/>
              <a:t>Se reduce la </a:t>
            </a:r>
            <a:r>
              <a:rPr lang="es-ES" sz="1800" b="1" i="0" dirty="0"/>
              <a:t>carga administrativa </a:t>
            </a:r>
            <a:r>
              <a:rPr lang="es-ES" sz="1800" i="0" dirty="0"/>
              <a:t>y </a:t>
            </a:r>
            <a:r>
              <a:rPr lang="es-ES" sz="1800" i="0" dirty="0" smtClean="0"/>
              <a:t>se permite </a:t>
            </a:r>
            <a:r>
              <a:rPr lang="es-ES" sz="1800" i="0" dirty="0"/>
              <a:t>introducir flexibilidad </a:t>
            </a:r>
            <a:r>
              <a:rPr lang="es-ES" sz="1800" i="0" dirty="0" smtClean="0"/>
              <a:t>en el </a:t>
            </a:r>
            <a:r>
              <a:rPr lang="es-ES" sz="1800" i="0" dirty="0"/>
              <a:t>sector del uso del suelo </a:t>
            </a:r>
            <a:r>
              <a:rPr lang="es-ES" sz="1800" i="0" dirty="0" smtClean="0"/>
              <a:t>(ciclo </a:t>
            </a:r>
            <a:r>
              <a:rPr lang="es-ES" sz="1800" i="0" dirty="0"/>
              <a:t>de 5 </a:t>
            </a:r>
            <a:r>
              <a:rPr lang="es-ES" sz="1800" i="0" dirty="0" smtClean="0"/>
              <a:t>años) </a:t>
            </a:r>
            <a:endParaRPr lang="es-ES" sz="1800" i="0" dirty="0" smtClean="0"/>
          </a:p>
          <a:p>
            <a:pPr>
              <a:spcBef>
                <a:spcPts val="600"/>
              </a:spcBef>
              <a:buClrTx/>
              <a:buFont typeface="Arial" panose="020B0604020202020204" pitchFamily="34" charset="0"/>
              <a:buChar char="•"/>
              <a:defRPr/>
            </a:pPr>
            <a:r>
              <a:rPr lang="en-US" sz="1800" b="1" i="0" dirty="0" err="1"/>
              <a:t>Revisión</a:t>
            </a:r>
            <a:r>
              <a:rPr lang="en-US" sz="1800" b="1" i="0" dirty="0"/>
              <a:t> </a:t>
            </a:r>
            <a:r>
              <a:rPr lang="en-US" sz="1800" b="1" i="0" dirty="0" err="1"/>
              <a:t>cada</a:t>
            </a:r>
            <a:r>
              <a:rPr lang="en-US" sz="1800" b="1" i="0" dirty="0"/>
              <a:t> 5 </a:t>
            </a:r>
            <a:r>
              <a:rPr lang="en-US" sz="1800" b="1" i="0" dirty="0" err="1"/>
              <a:t>años</a:t>
            </a:r>
            <a:r>
              <a:rPr lang="en-US" sz="1800" i="0" dirty="0"/>
              <a:t>. </a:t>
            </a:r>
            <a:r>
              <a:rPr lang="es-ES" sz="1800" i="0" dirty="0"/>
              <a:t>Por primera vez inmediatamente después </a:t>
            </a:r>
            <a:r>
              <a:rPr lang="es-ES" sz="1800" i="0" dirty="0" smtClean="0"/>
              <a:t>del 1</a:t>
            </a:r>
            <a:r>
              <a:rPr lang="es-ES" sz="1800" i="0" baseline="30000" dirty="0" smtClean="0"/>
              <a:t>er</a:t>
            </a:r>
            <a:r>
              <a:rPr lang="es-ES" sz="1800" i="0" dirty="0" smtClean="0"/>
              <a:t> </a:t>
            </a:r>
            <a:r>
              <a:rPr lang="es-ES" sz="1800" i="0" dirty="0"/>
              <a:t>balance global en el marco del Acuerdo de París</a:t>
            </a:r>
            <a:r>
              <a:rPr lang="en-US" sz="1800" i="0" dirty="0" smtClean="0"/>
              <a:t>. La </a:t>
            </a:r>
            <a:r>
              <a:rPr lang="en-US" sz="1800" i="0" dirty="0" err="1" smtClean="0"/>
              <a:t>Comisión</a:t>
            </a:r>
            <a:r>
              <a:rPr lang="en-US" sz="1800" i="0" dirty="0" smtClean="0"/>
              <a:t> </a:t>
            </a:r>
            <a:r>
              <a:rPr lang="en-US" sz="1800" i="0" dirty="0" err="1" smtClean="0"/>
              <a:t>informa</a:t>
            </a:r>
            <a:r>
              <a:rPr lang="en-US" sz="1800" i="0" dirty="0" smtClean="0"/>
              <a:t> </a:t>
            </a:r>
            <a:r>
              <a:rPr lang="es-ES" sz="1800" i="0" dirty="0" smtClean="0"/>
              <a:t>sobre </a:t>
            </a:r>
            <a:r>
              <a:rPr lang="es-ES" sz="1800" i="0" dirty="0"/>
              <a:t>evolución de las circunstancias nacionales y </a:t>
            </a:r>
            <a:r>
              <a:rPr lang="es-ES" sz="1800" i="0" dirty="0" smtClean="0"/>
              <a:t>la </a:t>
            </a:r>
            <a:r>
              <a:rPr lang="es-ES" sz="1800" i="0" dirty="0"/>
              <a:t>contribución al objetivo de la UE y </a:t>
            </a:r>
            <a:r>
              <a:rPr lang="es-ES" sz="1800" i="0" dirty="0" smtClean="0"/>
              <a:t>Acuerdo </a:t>
            </a:r>
            <a:r>
              <a:rPr lang="es-ES" sz="1800" i="0" dirty="0"/>
              <a:t>de París</a:t>
            </a:r>
            <a:r>
              <a:rPr lang="en-US" sz="2000" i="0" dirty="0" smtClean="0"/>
              <a:t>.</a:t>
            </a:r>
            <a:endParaRPr lang="en-US" sz="2000" i="0" dirty="0"/>
          </a:p>
        </p:txBody>
      </p:sp>
    </p:spTree>
    <p:extLst>
      <p:ext uri="{BB962C8B-B14F-4D97-AF65-F5344CB8AC3E}">
        <p14:creationId xmlns:p14="http://schemas.microsoft.com/office/powerpoint/2010/main" val="1998712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7741908"/>
              </p:ext>
            </p:extLst>
          </p:nvPr>
        </p:nvGraphicFramePr>
        <p:xfrm>
          <a:off x="323528" y="1844824"/>
          <a:ext cx="85867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98126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261519"/>
            <a:ext cx="8628993" cy="936625"/>
          </a:xfrm>
        </p:spPr>
        <p:txBody>
          <a:bodyPr/>
          <a:lstStyle/>
          <a:p>
            <a:pPr marL="0" indent="0" algn="ctr"/>
            <a:r>
              <a:rPr lang="es-ES" altLang="en-US" sz="2800" i="1" kern="1200" dirty="0">
                <a:solidFill>
                  <a:srgbClr val="31942E"/>
                </a:solidFill>
                <a:ea typeface="+mj-ea"/>
                <a:cs typeface="+mn-cs"/>
              </a:rPr>
              <a:t>Compromisos de adaptación de la UE</a:t>
            </a:r>
            <a:endParaRPr lang="en-GB" altLang="en-US" sz="2800" i="1" kern="1200" dirty="0">
              <a:solidFill>
                <a:srgbClr val="31942E"/>
              </a:solidFill>
              <a:ea typeface="+mj-ea"/>
              <a:cs typeface="+mn-cs"/>
            </a:endParaRPr>
          </a:p>
        </p:txBody>
      </p:sp>
      <p:sp>
        <p:nvSpPr>
          <p:cNvPr id="8" name="Content Placeholder 2"/>
          <p:cNvSpPr>
            <a:spLocks noGrp="1"/>
          </p:cNvSpPr>
          <p:nvPr>
            <p:ph idx="1"/>
          </p:nvPr>
        </p:nvSpPr>
        <p:spPr>
          <a:xfrm>
            <a:off x="382773" y="2062717"/>
            <a:ext cx="8362944" cy="4560524"/>
          </a:xfrm>
        </p:spPr>
        <p:txBody>
          <a:bodyPr/>
          <a:lstStyle/>
          <a:p>
            <a:pPr>
              <a:spcBef>
                <a:spcPts val="600"/>
              </a:spcBef>
              <a:buClrTx/>
              <a:buFont typeface="Arial" panose="020B0604020202020204" pitchFamily="34" charset="0"/>
              <a:buChar char="•"/>
              <a:defRPr/>
            </a:pPr>
            <a:r>
              <a:rPr lang="es-ES" sz="2000" i="0" dirty="0"/>
              <a:t>La UE y sus Estados miembros </a:t>
            </a:r>
            <a:r>
              <a:rPr lang="es-ES" sz="2000" i="0" dirty="0" smtClean="0"/>
              <a:t>presentan </a:t>
            </a:r>
            <a:r>
              <a:rPr lang="es-ES" sz="2000" i="0" dirty="0"/>
              <a:t>periódicamente información sobre las medidas de adaptación a través de </a:t>
            </a:r>
            <a:r>
              <a:rPr lang="es-ES" sz="2000" i="0" dirty="0" smtClean="0"/>
              <a:t>las </a:t>
            </a:r>
            <a:r>
              <a:rPr lang="es-ES" sz="2000" b="1" i="0" dirty="0" smtClean="0"/>
              <a:t>comunicaciones </a:t>
            </a:r>
            <a:r>
              <a:rPr lang="es-ES" sz="2000" b="1" i="0" dirty="0"/>
              <a:t>nacionales </a:t>
            </a:r>
            <a:r>
              <a:rPr lang="es-ES" sz="2000" i="0" dirty="0"/>
              <a:t>y </a:t>
            </a:r>
            <a:r>
              <a:rPr lang="es-ES" sz="2000" i="0" dirty="0" smtClean="0"/>
              <a:t>los demás </a:t>
            </a:r>
            <a:r>
              <a:rPr lang="es-ES" sz="2000" i="0" dirty="0"/>
              <a:t>informes en el marco de la CMNUCC</a:t>
            </a:r>
          </a:p>
          <a:p>
            <a:pPr>
              <a:spcBef>
                <a:spcPts val="600"/>
              </a:spcBef>
              <a:buClrTx/>
              <a:buFont typeface="Arial" panose="020B0604020202020204" pitchFamily="34" charset="0"/>
              <a:buChar char="•"/>
              <a:defRPr/>
            </a:pPr>
            <a:endParaRPr lang="en-GB" sz="2000" i="0" dirty="0" smtClean="0"/>
          </a:p>
          <a:p>
            <a:pPr>
              <a:spcBef>
                <a:spcPts val="600"/>
              </a:spcBef>
              <a:buClrTx/>
              <a:buFont typeface="Arial" panose="020B0604020202020204" pitchFamily="34" charset="0"/>
              <a:buChar char="•"/>
              <a:defRPr/>
            </a:pPr>
            <a:r>
              <a:rPr lang="es-ES" sz="2000" b="1" i="0" dirty="0"/>
              <a:t>Adaptación, elemento esencial </a:t>
            </a:r>
            <a:r>
              <a:rPr lang="es-ES" sz="2000" i="0" dirty="0"/>
              <a:t>de su política interna y los procesos de planificación...</a:t>
            </a:r>
          </a:p>
          <a:p>
            <a:pPr>
              <a:spcBef>
                <a:spcPts val="600"/>
              </a:spcBef>
              <a:buClrTx/>
              <a:buFont typeface="Arial" panose="020B0604020202020204" pitchFamily="34" charset="0"/>
              <a:buChar char="•"/>
              <a:defRPr/>
            </a:pPr>
            <a:endParaRPr lang="en-GB" sz="2000" i="0" dirty="0" smtClean="0"/>
          </a:p>
          <a:p>
            <a:pPr>
              <a:spcBef>
                <a:spcPts val="600"/>
              </a:spcBef>
              <a:buClrTx/>
              <a:buFont typeface="Arial" panose="020B0604020202020204" pitchFamily="34" charset="0"/>
              <a:buChar char="•"/>
              <a:defRPr/>
            </a:pPr>
            <a:r>
              <a:rPr lang="es-ES" sz="2000" i="0" dirty="0"/>
              <a:t>pero no existe legislación al nivel de la UE: </a:t>
            </a:r>
            <a:r>
              <a:rPr lang="es-ES" sz="2000" b="1" i="0" dirty="0"/>
              <a:t>un marco al nivel de la UE </a:t>
            </a:r>
            <a:r>
              <a:rPr lang="es-ES" sz="2000" i="0" dirty="0"/>
              <a:t>para la adaptación, que complete los esfuerzos de mitigación para complementar la acción de los Estados miembros</a:t>
            </a:r>
            <a:endParaRPr lang="en-US" sz="2000" i="0" dirty="0"/>
          </a:p>
        </p:txBody>
      </p:sp>
    </p:spTree>
    <p:extLst>
      <p:ext uri="{BB962C8B-B14F-4D97-AF65-F5344CB8AC3E}">
        <p14:creationId xmlns:p14="http://schemas.microsoft.com/office/powerpoint/2010/main" val="3556858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2012 Climate Action Standard Template E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012 Climate Action Standard Template 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 Climate Action Standard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 Climate Action Standard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 Climate Action Standard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 Climate Action Standard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 Climate Action Standard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 Climate Action Standard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 Climate Action Standard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 Climate Action Standard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 Climate Action Standard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 Climate Action Standard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 Climate Action Standard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2012 Climate Action Standard Template E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012 Climate Action Standard Template 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 Climate Action Standard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 Climate Action Standard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 Climate Action Standard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 Climate Action Standard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 Climate Action Standard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 Climate Action Standard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 Climate Action Standard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 Climate Action Standard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 Climate Action Standard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 Climate Action Standard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 Climate Action Standard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2012 Climate Action Standard Template E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2012 Climate Action Standard Template 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2012 Climate Action Standard Template 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 Climate Action Standard Template 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 Climate Action Standard Template 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 Climate Action Standard Template 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 Climate Action Standard Template 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 Climate Action Standard Template 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 Climate Action Standard Template 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 Climate Action Standard Template 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 Climate Action Standard Template 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 Climate Action Standard Template 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 Climate Action Standard Template 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 Climate Action Standard Template 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2532</TotalTime>
  <Words>3297</Words>
  <Application>Microsoft Office PowerPoint</Application>
  <PresentationFormat>On-screen Show (4:3)</PresentationFormat>
  <Paragraphs>320</Paragraphs>
  <Slides>22</Slides>
  <Notes>22</Notes>
  <HiddenSlides>0</HiddenSlides>
  <MMClips>0</MMClips>
  <ScaleCrop>false</ScaleCrop>
  <HeadingPairs>
    <vt:vector size="4" baseType="variant">
      <vt:variant>
        <vt:lpstr>Theme</vt:lpstr>
      </vt:variant>
      <vt:variant>
        <vt:i4>19</vt:i4>
      </vt:variant>
      <vt:variant>
        <vt:lpstr>Slide Titles</vt:lpstr>
      </vt:variant>
      <vt:variant>
        <vt:i4>22</vt:i4>
      </vt:variant>
    </vt:vector>
  </HeadingPairs>
  <TitlesOfParts>
    <vt:vector size="41" baseType="lpstr">
      <vt:lpstr>Blank</vt:lpstr>
      <vt:lpstr>4_2012 Climate Action Standard Template EN</vt:lpstr>
      <vt:lpstr>13_2012 Climate Action Standard Template EN</vt:lpstr>
      <vt:lpstr>6_2012 Climate Action Standard Template EN</vt:lpstr>
      <vt:lpstr>5_Conception personnalisée</vt:lpstr>
      <vt:lpstr>13_Conception personnalisée</vt:lpstr>
      <vt:lpstr>Conception personnalisée</vt:lpstr>
      <vt:lpstr>6_Conception personnalisée</vt:lpstr>
      <vt:lpstr>Office Theme</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Política climática de la UE</vt:lpstr>
      <vt:lpstr>PowerPoint Presentation</vt:lpstr>
      <vt:lpstr>Objetivos de la UE en materia de clima y energía</vt:lpstr>
      <vt:lpstr>¿Cómo plasmar en legislación los componentes climáticos del paquete de medidas  2030? </vt:lpstr>
      <vt:lpstr>PowerPoint Presentation</vt:lpstr>
      <vt:lpstr>Propuestas de reparto del esfuerzo  y UTCUTS</vt:lpstr>
      <vt:lpstr>Propuesta de gobernanza</vt:lpstr>
      <vt:lpstr>PowerPoint Presentation</vt:lpstr>
      <vt:lpstr>Compromisos de adaptación de la 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  Visite Acción por el Clima de la UE en línea:</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MUELLER Jochen (COMM-MADRID)</cp:lastModifiedBy>
  <cp:revision>167</cp:revision>
  <cp:lastPrinted>2017-06-22T12:46:01Z</cp:lastPrinted>
  <dcterms:created xsi:type="dcterms:W3CDTF">2016-08-04T13:35:32Z</dcterms:created>
  <dcterms:modified xsi:type="dcterms:W3CDTF">2017-06-26T14:41:24Z</dcterms:modified>
</cp:coreProperties>
</file>